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§Ð¸ÑÐ»Ð¸ÑÐµÐ»ÑÐ½ÑÐµ_Ð°Ð½Ð³Ð»Ð¸Ð¹ÑÐºÐ¸Ð¹"/>
          <p:cNvPicPr>
            <a:picLocks noChangeAspect="1" noChangeArrowheads="1"/>
          </p:cNvPicPr>
          <p:nvPr/>
        </p:nvPicPr>
        <p:blipFill>
          <a:blip r:embed="rId2" cstate="print"/>
          <a:srcRect l="4081" t="7567" r="6122" b="19275"/>
          <a:stretch>
            <a:fillRect/>
          </a:stretch>
        </p:blipFill>
        <p:spPr bwMode="auto">
          <a:xfrm>
            <a:off x="1357290" y="71414"/>
            <a:ext cx="6286544" cy="20717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8" y="2143116"/>
            <a:ext cx="18573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1 - one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2 - two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3 - three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4 - four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5 - five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6 - six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7 - seven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8 - eight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9 - 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10 - ten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11 - eleven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12 - twelve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2136338"/>
            <a:ext cx="335758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Начиная с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по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числительные принимают суффикс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teen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13 - thirteen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14 - fourteen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15 - fifteen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16 - sixteen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17 - seventeen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18 - eighteen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19 - nineteen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2285992"/>
            <a:ext cx="37862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Числительные от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до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включительно в названии десятков имеют суффикс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ty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20 - twenty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30 - thirty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40 - forty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50 - fifty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60 - sixty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70 - seventy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80 - eighty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90 - ninety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0"/>
            <a:ext cx="764386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Числительные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и т.д. образуются как и в русском языке: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twenty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twenty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7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100 - a hundred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1000 - a thousand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1000000 - a million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714620"/>
            <a:ext cx="5500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375 - three hundred and seventy five.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2075 - two thousand and seventy five.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643314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Годы до 2000 читаются как два двузначных числа:</a:t>
            </a: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1989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nineteen eighty nine,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1978 – nineteen seventy eight.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929198"/>
            <a:ext cx="8929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Годы после 2000 читаются тоже “половинками” либо полностью:</a:t>
            </a: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2016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twenty sixteen, two thousand sixteen.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2009 – twenty o-nine, two thousand nine.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2000 – two thousand.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ngtexts.ru/wp-content/uploads/2015/12/ordinal_numb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1" y="0"/>
            <a:ext cx="7297021" cy="6715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86439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Десятичные дроби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Эти дроби в английском языке читать легко: мы просто называем все символы по порядку.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Приведем несколько примеров дробей на английском: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0.4 —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nought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point four / point four</a:t>
            </a:r>
          </a:p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0.02 —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nought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nought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two / point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nought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two</a:t>
            </a:r>
          </a:p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0.34 —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nought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point thirty four / point thirty four </a:t>
            </a:r>
          </a:p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1.11 — one point eleven</a:t>
            </a:r>
          </a:p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12.842 — twelve point eight hundred and forty two</a:t>
            </a:r>
          </a:p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66.6 — sixty six point six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214687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9971"/>
            <a:ext cx="8715436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Порядковые дроби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Образование этих дробей несколько сложнее. Для простых дробей здесь работает два правила: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Числитель читается как количественное числительное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one, two, three),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знаменатель — как порядковое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first, second, third).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числитель больше единицы, к знаменателю добавляется окончание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s.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 дроби имеется целая часть, то к дробной она присоединяется при помощи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союза 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Примеры: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⅓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third / a third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⅗ — three fifths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⅛ — one eighth /an eighth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⅞ — seven eighths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1⅔ — one and two thirds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9¾ – nine and three fourths / nine and three quarters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5½ — five and a half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42844" y="357166"/>
            <a:ext cx="7358114" cy="55399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Упражнение 3.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Write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final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result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Example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 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Ten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nine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Twenty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one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Sixty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nineteen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Ninety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two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Forty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sixteen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Eighty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Fifty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twenty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Fifty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thirteen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Thirty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sixteen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Thirty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three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Eleven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nine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Seventy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eight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Seventy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fifteen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7620" y="1428736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Twenty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25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Sixty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nineteen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79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Ninety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96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sixteen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56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Eighty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87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Fifty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twenty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70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Fifty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thirteen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63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Thirty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sixteen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14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Thirty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29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Eleven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nine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20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Seventy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eight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62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Seventy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fifteen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=85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Identify the ordinal position of the following letters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is the 8th 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is the _______________________ 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is the _______________________letter.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 is the_______________________ 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 is the _______________________ letter.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 is the _______________________letter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482" name="Picture 2" descr="http://fantasticbook.ru/pict/10107646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1608" y="714332"/>
            <a:ext cx="4592392" cy="614366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4118789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is the 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20th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 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Q is the 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17th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 is the 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14th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 is the 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16th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 is the 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11th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 is the 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13th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 is the 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18th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 is the 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19th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U is the _______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21st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 is the_______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23rd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 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 is the _______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2nd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 letter.</a:t>
            </a:r>
          </a:p>
          <a:p>
            <a:pPr fontAlgn="base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 is the _______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</a:rPr>
              <a:t>7th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_____________letter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4" name="Picture 8" descr="http://cdn.thinglink.me/api/image/523356275707215874/1024/10/scaletowid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0"/>
            <a:ext cx="7467600" cy="6743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https://static.tildacdn.com/tild6434-6261-4139-b063-343962396231/__20170919__9405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-24"/>
            <a:ext cx="8429684" cy="67529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401</Words>
  <Application>Microsoft Office PowerPoint</Application>
  <PresentationFormat>Экран (4:3)</PresentationFormat>
  <Paragraphs>101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Packard Bell</dc:creator>
  <cp:lastModifiedBy>Зам. директора по УР</cp:lastModifiedBy>
  <cp:revision>14</cp:revision>
  <dcterms:created xsi:type="dcterms:W3CDTF">2018-12-06T17:22:54Z</dcterms:created>
  <dcterms:modified xsi:type="dcterms:W3CDTF">2020-07-22T10:31:16Z</dcterms:modified>
</cp:coreProperties>
</file>