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9" r:id="rId2"/>
    <p:sldId id="260" r:id="rId3"/>
    <p:sldId id="261" r:id="rId4"/>
    <p:sldId id="262" r:id="rId5"/>
    <p:sldId id="263" r:id="rId6"/>
    <p:sldId id="264" r:id="rId7"/>
    <p:sldId id="265" r:id="rId8"/>
    <p:sldId id="266" r:id="rId9"/>
    <p:sldId id="267" r:id="rId10"/>
    <p:sldId id="268"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951B3C-16B4-4F17-B2D8-47A466ECD82B}" type="datetimeFigureOut">
              <a:rPr lang="ru-RU" smtClean="0"/>
              <a:pPr/>
              <a:t>21.03.2019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DD15B9-2738-4588-A7C0-952F3CF13B2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56385A2D-749B-4AA8-9DF6-470BFEC4FDCA}"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6385A2D-749B-4AA8-9DF6-470BFEC4FDC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6385A2D-749B-4AA8-9DF6-470BFEC4FDC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6385A2D-749B-4AA8-9DF6-470BFEC4FDC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6385A2D-749B-4AA8-9DF6-470BFEC4FDCA}"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6385A2D-749B-4AA8-9DF6-470BFEC4FDC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56385A2D-749B-4AA8-9DF6-470BFEC4FDC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56385A2D-749B-4AA8-9DF6-470BFEC4FDC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56385A2D-749B-4AA8-9DF6-470BFEC4FDCA}"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6385A2D-749B-4AA8-9DF6-470BFEC4FDC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6385A2D-749B-4AA8-9DF6-470BFEC4FDCA}"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6385A2D-749B-4AA8-9DF6-470BFEC4FDCA}"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0166" y="2000240"/>
            <a:ext cx="7498080" cy="1143000"/>
          </a:xfrm>
        </p:spPr>
        <p:txBody>
          <a:bodyPr>
            <a:noAutofit/>
          </a:bodyPr>
          <a:lstStyle/>
          <a:p>
            <a:pPr algn="ctr"/>
            <a:r>
              <a:rPr lang="ru-RU" sz="5400" dirty="0" smtClean="0"/>
              <a:t>ОБЩИЕ ТРЕБОВАНИЯ К ОФОРМЛЕНИЮ ДОКУМЕНТОВ</a:t>
            </a:r>
            <a:endParaRPr lang="ru-RU" sz="5400" dirty="0"/>
          </a:p>
        </p:txBody>
      </p:sp>
      <p:sp>
        <p:nvSpPr>
          <p:cNvPr id="3" name="Содержимое 2"/>
          <p:cNvSpPr>
            <a:spLocks noGrp="1"/>
          </p:cNvSpPr>
          <p:nvPr>
            <p:ph idx="1"/>
          </p:nvPr>
        </p:nvSpPr>
        <p:spPr>
          <a:xfrm>
            <a:off x="1285852" y="4143380"/>
            <a:ext cx="7498080" cy="1266820"/>
          </a:xfrm>
        </p:spPr>
        <p:txBody>
          <a:bodyPr>
            <a:normAutofit/>
          </a:bodyPr>
          <a:lstStyle/>
          <a:p>
            <a:pPr algn="ctr">
              <a:buNone/>
            </a:pPr>
            <a:r>
              <a:rPr lang="ru-RU" sz="4800" dirty="0" smtClean="0"/>
              <a:t>Два основных требования:</a:t>
            </a:r>
            <a:endParaRPr lang="ru-RU" sz="4800" dirty="0"/>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ВИДЫ БЛАНКОВ</a:t>
            </a:r>
            <a:endParaRPr lang="ru-RU" dirty="0"/>
          </a:p>
        </p:txBody>
      </p:sp>
      <p:sp>
        <p:nvSpPr>
          <p:cNvPr id="3" name="Содержимое 2"/>
          <p:cNvSpPr>
            <a:spLocks noGrp="1"/>
          </p:cNvSpPr>
          <p:nvPr>
            <p:ph idx="1"/>
          </p:nvPr>
        </p:nvSpPr>
        <p:spPr>
          <a:xfrm>
            <a:off x="1142976" y="1447800"/>
            <a:ext cx="7572428" cy="4800600"/>
          </a:xfrm>
        </p:spPr>
        <p:txBody>
          <a:bodyPr>
            <a:normAutofit fontScale="70000" lnSpcReduction="20000"/>
          </a:bodyPr>
          <a:lstStyle/>
          <a:p>
            <a:pPr marL="0" indent="0" algn="just">
              <a:lnSpc>
                <a:spcPct val="160000"/>
              </a:lnSpc>
              <a:spcBef>
                <a:spcPts val="0"/>
              </a:spcBef>
              <a:buClr>
                <a:srgbClr val="002060"/>
              </a:buClr>
              <a:buNone/>
            </a:pPr>
            <a:r>
              <a:rPr lang="ru-RU" b="1" dirty="0" smtClean="0">
                <a:latin typeface="Arial" pitchFamily="34" charset="0"/>
                <a:cs typeface="Arial" pitchFamily="34" charset="0"/>
              </a:rPr>
              <a:t>	</a:t>
            </a:r>
            <a:r>
              <a:rPr lang="ru-RU" dirty="0" smtClean="0">
                <a:latin typeface="Arial" pitchFamily="34" charset="0"/>
                <a:cs typeface="Arial" pitchFamily="34" charset="0"/>
              </a:rPr>
              <a:t>Для организаций субъектов РФ, имеющих наряду с государственным языком РФ государственный язык субъекта РФ, целесообразно </a:t>
            </a:r>
            <a:r>
              <a:rPr lang="ru-RU" dirty="0" smtClean="0">
                <a:latin typeface="Arial" pitchFamily="34" charset="0"/>
                <a:cs typeface="Arial" pitchFamily="34" charset="0"/>
              </a:rPr>
              <a:t>использовать </a:t>
            </a:r>
            <a:r>
              <a:rPr lang="ru-RU" b="1" u="sng" dirty="0" smtClean="0">
                <a:latin typeface="Arial" pitchFamily="34" charset="0"/>
                <a:cs typeface="Arial" pitchFamily="34" charset="0"/>
              </a:rPr>
              <a:t>угловой вид бланка</a:t>
            </a:r>
            <a:r>
              <a:rPr lang="ru-RU" b="1" dirty="0" smtClean="0">
                <a:latin typeface="Arial" pitchFamily="34" charset="0"/>
                <a:cs typeface="Arial" pitchFamily="34" charset="0"/>
              </a:rPr>
              <a:t> </a:t>
            </a:r>
            <a:r>
              <a:rPr lang="ru-RU" dirty="0" smtClean="0">
                <a:latin typeface="Arial" pitchFamily="34" charset="0"/>
                <a:cs typeface="Arial" pitchFamily="34" charset="0"/>
              </a:rPr>
              <a:t>(реквизиты бланка располагаются на одном уровне: </a:t>
            </a:r>
            <a:r>
              <a:rPr lang="ru-RU" u="sng" dirty="0" smtClean="0">
                <a:latin typeface="Arial" pitchFamily="34" charset="0"/>
                <a:cs typeface="Arial" pitchFamily="34" charset="0"/>
              </a:rPr>
              <a:t>на русском языке - слева, на государственном языке (государственных языках) республик - справа</a:t>
            </a:r>
            <a:r>
              <a:rPr lang="ru-RU" dirty="0" smtClean="0">
                <a:latin typeface="Arial" pitchFamily="34" charset="0"/>
                <a:cs typeface="Arial" pitchFamily="34" charset="0"/>
              </a:rPr>
              <a:t>) или </a:t>
            </a:r>
            <a:r>
              <a:rPr lang="ru-RU" b="1" u="sng" dirty="0" smtClean="0">
                <a:latin typeface="Arial" pitchFamily="34" charset="0"/>
                <a:cs typeface="Arial" pitchFamily="34" charset="0"/>
              </a:rPr>
              <a:t>продольные</a:t>
            </a:r>
            <a:r>
              <a:rPr lang="ru-RU" dirty="0" smtClean="0">
                <a:latin typeface="Arial" pitchFamily="34" charset="0"/>
                <a:cs typeface="Arial" pitchFamily="34" charset="0"/>
              </a:rPr>
              <a:t> </a:t>
            </a:r>
            <a:r>
              <a:rPr lang="ru-RU" u="sng" dirty="0" smtClean="0">
                <a:latin typeface="Arial" pitchFamily="34" charset="0"/>
                <a:cs typeface="Arial" pitchFamily="34" charset="0"/>
              </a:rPr>
              <a:t>(реквизиты бланка на русском языке - сверху, реквизиты бланка на государственном языке (государственных языках) республик - ниже).</a:t>
            </a:r>
          </a:p>
          <a:p>
            <a:pPr algn="just">
              <a:buNone/>
            </a:pPr>
            <a:endParaRPr lang="ru-RU" dirty="0" smtClean="0"/>
          </a:p>
          <a:p>
            <a:pPr algn="just"/>
            <a:endParaRPr lang="ru-RU" dirty="0"/>
          </a:p>
        </p:txBody>
      </p:sp>
      <p:sp>
        <p:nvSpPr>
          <p:cNvPr id="12" name="Заголовок 1"/>
          <p:cNvSpPr txBox="1">
            <a:spLocks/>
          </p:cNvSpPr>
          <p:nvPr/>
        </p:nvSpPr>
        <p:spPr>
          <a:xfrm>
            <a:off x="1071538" y="1857364"/>
            <a:ext cx="7498080" cy="4000528"/>
          </a:xfrm>
          <a:prstGeom prst="rect">
            <a:avLst/>
          </a:prstGeom>
        </p:spPr>
        <p:txBody>
          <a:bodyPr anchor="ctr">
            <a:normAutofit/>
          </a:bodyPr>
          <a:lstStyle/>
          <a:p>
            <a:pPr marL="0" marR="0" lvl="0" indent="0" algn="just"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ru-RU" sz="3500" b="0" i="0" u="none" strike="noStrike" kern="1200" cap="none" spc="0" normalizeH="0" baseline="0" noProof="0" dirty="0">
              <a:ln>
                <a:noFill/>
              </a:ln>
              <a:effectLst>
                <a:outerShdw blurRad="50000" dist="30000" dir="5400000" algn="tl" rotWithShape="0">
                  <a:srgbClr val="000000">
                    <a:alpha val="30000"/>
                  </a:srgbClr>
                </a:outerShdw>
              </a:effectLst>
              <a:uLnTx/>
              <a:uFillTx/>
              <a:latin typeface="+mj-lt"/>
              <a:ea typeface="+mj-ea"/>
              <a:cs typeface="+mj-cs"/>
            </a:endParaRPr>
          </a:p>
        </p:txBody>
      </p:sp>
      <p:sp>
        <p:nvSpPr>
          <p:cNvPr id="13" name="Заголовок 1"/>
          <p:cNvSpPr txBox="1">
            <a:spLocks/>
          </p:cNvSpPr>
          <p:nvPr/>
        </p:nvSpPr>
        <p:spPr>
          <a:xfrm>
            <a:off x="1428728" y="285728"/>
            <a:ext cx="7498080" cy="1143000"/>
          </a:xfrm>
          <a:prstGeom prst="rect">
            <a:avLst/>
          </a:prstGeom>
        </p:spPr>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3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ВИДЫ БЛАНКОВ</a:t>
            </a:r>
            <a:endParaRPr kumimoji="0" lang="ru-RU" sz="43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0" fill="hold"/>
                                        <p:tgtEl>
                                          <p:spTgt spid="13"/>
                                        </p:tgtEl>
                                        <p:attrNameLst>
                                          <p:attrName>ppt_x</p:attrName>
                                        </p:attrNameLst>
                                      </p:cBhvr>
                                      <p:tavLst>
                                        <p:tav tm="0">
                                          <p:val>
                                            <p:strVal val="#ppt_x"/>
                                          </p:val>
                                        </p:tav>
                                        <p:tav tm="100000">
                                          <p:val>
                                            <p:strVal val="#ppt_x"/>
                                          </p:val>
                                        </p:tav>
                                      </p:tavLst>
                                    </p:anim>
                                    <p:anim calcmode="lin" valueType="num">
                                      <p:cBhvr additive="base">
                                        <p:cTn id="8" dur="5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214290"/>
            <a:ext cx="7862150" cy="1143000"/>
          </a:xfrm>
        </p:spPr>
        <p:txBody>
          <a:bodyPr/>
          <a:lstStyle/>
          <a:p>
            <a:pPr algn="ctr"/>
            <a:r>
              <a:rPr lang="ru-RU" dirty="0" smtClean="0"/>
              <a:t>ФОРМАТ БУМАГИ</a:t>
            </a:r>
            <a:endParaRPr lang="ru-RU" dirty="0"/>
          </a:p>
        </p:txBody>
      </p:sp>
      <p:sp>
        <p:nvSpPr>
          <p:cNvPr id="3" name="Содержимое 2"/>
          <p:cNvSpPr>
            <a:spLocks noGrp="1"/>
          </p:cNvSpPr>
          <p:nvPr>
            <p:ph idx="1"/>
          </p:nvPr>
        </p:nvSpPr>
        <p:spPr>
          <a:xfrm>
            <a:off x="1071538" y="1447800"/>
            <a:ext cx="7862150" cy="4800600"/>
          </a:xfrm>
        </p:spPr>
        <p:txBody>
          <a:bodyPr/>
          <a:lstStyle/>
          <a:p>
            <a:pPr algn="ctr">
              <a:buNone/>
            </a:pPr>
            <a:endParaRPr lang="ru-RU" dirty="0" smtClean="0">
              <a:latin typeface="Arial" pitchFamily="34" charset="0"/>
              <a:cs typeface="Arial" pitchFamily="34" charset="0"/>
            </a:endParaRPr>
          </a:p>
          <a:p>
            <a:pPr algn="ctr">
              <a:buNone/>
            </a:pPr>
            <a:endParaRPr lang="ru-RU" dirty="0" smtClean="0">
              <a:latin typeface="Arial" pitchFamily="34" charset="0"/>
              <a:cs typeface="Arial" pitchFamily="34" charset="0"/>
            </a:endParaRPr>
          </a:p>
          <a:p>
            <a:pPr algn="ctr">
              <a:buNone/>
            </a:pPr>
            <a:endParaRPr lang="ru-RU" dirty="0" smtClean="0"/>
          </a:p>
          <a:p>
            <a:pPr algn="just">
              <a:buNone/>
            </a:pPr>
            <a:r>
              <a:rPr lang="ru-RU" dirty="0" smtClean="0"/>
              <a:t>	</a:t>
            </a:r>
            <a:endParaRPr lang="ru-RU" dirty="0"/>
          </a:p>
        </p:txBody>
      </p:sp>
      <p:sp>
        <p:nvSpPr>
          <p:cNvPr id="4" name="Прямоугольник 3"/>
          <p:cNvSpPr/>
          <p:nvPr/>
        </p:nvSpPr>
        <p:spPr>
          <a:xfrm>
            <a:off x="3786182" y="1428736"/>
            <a:ext cx="2286016" cy="1000132"/>
          </a:xfrm>
          <a:prstGeom prst="rect">
            <a:avLst/>
          </a:prstGeom>
          <a:effectLst>
            <a:outerShdw blurRad="50800" dist="38100" dir="2700000" algn="tl"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2800" dirty="0" smtClean="0">
                <a:ln>
                  <a:solidFill>
                    <a:sysClr val="windowText" lastClr="000000"/>
                  </a:solidFill>
                </a:ln>
                <a:solidFill>
                  <a:srgbClr val="002060"/>
                </a:solidFill>
                <a:latin typeface="Arial" pitchFamily="34" charset="0"/>
                <a:cs typeface="Arial" pitchFamily="34" charset="0"/>
              </a:rPr>
              <a:t>3</a:t>
            </a:r>
            <a:r>
              <a:rPr lang="ru-RU" sz="2800" dirty="0" smtClean="0">
                <a:ln>
                  <a:solidFill>
                    <a:sysClr val="windowText" lastClr="000000"/>
                  </a:solidFill>
                </a:ln>
                <a:solidFill>
                  <a:srgbClr val="002060"/>
                </a:solidFill>
              </a:rPr>
              <a:t> ГРУППЫ:</a:t>
            </a:r>
          </a:p>
          <a:p>
            <a:pPr algn="ctr"/>
            <a:endParaRPr lang="ru-RU" dirty="0"/>
          </a:p>
        </p:txBody>
      </p:sp>
      <p:sp>
        <p:nvSpPr>
          <p:cNvPr id="5" name="Прямоугольник 4"/>
          <p:cNvSpPr/>
          <p:nvPr/>
        </p:nvSpPr>
        <p:spPr>
          <a:xfrm>
            <a:off x="1785918" y="3143248"/>
            <a:ext cx="2714644" cy="1285884"/>
          </a:xfrm>
          <a:prstGeom prst="rect">
            <a:avLst/>
          </a:prstGeom>
          <a:effectLst>
            <a:outerShdw blurRad="50800" dist="38100" dir="2700000" algn="tl"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ln>
                  <a:solidFill>
                    <a:sysClr val="windowText" lastClr="000000"/>
                  </a:solidFill>
                </a:ln>
                <a:solidFill>
                  <a:srgbClr val="002060"/>
                </a:solidFill>
              </a:rPr>
              <a:t>основные</a:t>
            </a:r>
          </a:p>
          <a:p>
            <a:pPr algn="ctr"/>
            <a:r>
              <a:rPr lang="ru-RU" sz="3200" dirty="0" smtClean="0">
                <a:ln>
                  <a:solidFill>
                    <a:sysClr val="windowText" lastClr="000000"/>
                  </a:solidFill>
                </a:ln>
                <a:solidFill>
                  <a:srgbClr val="002060"/>
                </a:solidFill>
              </a:rPr>
              <a:t>А</a:t>
            </a:r>
            <a:endParaRPr lang="ru-RU" sz="3200" dirty="0">
              <a:ln>
                <a:solidFill>
                  <a:sysClr val="windowText" lastClr="000000"/>
                </a:solidFill>
              </a:ln>
              <a:solidFill>
                <a:srgbClr val="002060"/>
              </a:solidFill>
            </a:endParaRPr>
          </a:p>
        </p:txBody>
      </p:sp>
      <p:sp>
        <p:nvSpPr>
          <p:cNvPr id="6" name="Прямоугольник 5"/>
          <p:cNvSpPr/>
          <p:nvPr/>
        </p:nvSpPr>
        <p:spPr>
          <a:xfrm>
            <a:off x="5214942" y="3143248"/>
            <a:ext cx="3357586" cy="1285884"/>
          </a:xfrm>
          <a:prstGeom prst="rect">
            <a:avLst/>
          </a:prstGeom>
          <a:effectLst>
            <a:outerShdw blurRad="50800" dist="38100" dir="2700000" algn="tl"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ln>
                  <a:solidFill>
                    <a:sysClr val="windowText" lastClr="000000"/>
                  </a:solidFill>
                </a:ln>
                <a:solidFill>
                  <a:srgbClr val="002060"/>
                </a:solidFill>
              </a:rPr>
              <a:t>вспомогательные</a:t>
            </a:r>
          </a:p>
          <a:p>
            <a:pPr algn="ctr"/>
            <a:r>
              <a:rPr lang="ru-RU" sz="3200" dirty="0" smtClean="0">
                <a:ln>
                  <a:solidFill>
                    <a:sysClr val="windowText" lastClr="000000"/>
                  </a:solidFill>
                </a:ln>
                <a:solidFill>
                  <a:srgbClr val="002060"/>
                </a:solidFill>
              </a:rPr>
              <a:t>Б,В</a:t>
            </a:r>
            <a:endParaRPr lang="ru-RU" sz="3200" dirty="0">
              <a:ln>
                <a:solidFill>
                  <a:sysClr val="windowText" lastClr="000000"/>
                </a:solidFill>
              </a:ln>
              <a:solidFill>
                <a:srgbClr val="002060"/>
              </a:solidFill>
            </a:endParaRPr>
          </a:p>
        </p:txBody>
      </p:sp>
      <p:sp>
        <p:nvSpPr>
          <p:cNvPr id="7" name="Стрелка вниз 6"/>
          <p:cNvSpPr/>
          <p:nvPr/>
        </p:nvSpPr>
        <p:spPr>
          <a:xfrm>
            <a:off x="3571868" y="2500306"/>
            <a:ext cx="428628" cy="571504"/>
          </a:xfrm>
          <a:prstGeom prst="downArrow">
            <a:avLst/>
          </a:prstGeom>
          <a:solidFill>
            <a:srgbClr val="7030A0"/>
          </a:solidFill>
          <a:ln>
            <a:solidFill>
              <a:srgbClr val="7030A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низ 7"/>
          <p:cNvSpPr/>
          <p:nvPr/>
        </p:nvSpPr>
        <p:spPr>
          <a:xfrm>
            <a:off x="5857884" y="2500306"/>
            <a:ext cx="428628" cy="571504"/>
          </a:xfrm>
          <a:prstGeom prst="downArrow">
            <a:avLst/>
          </a:prstGeom>
          <a:solidFill>
            <a:srgbClr val="7030A0"/>
          </a:solidFill>
          <a:ln>
            <a:solidFill>
              <a:srgbClr val="7030A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низ 8"/>
          <p:cNvSpPr/>
          <p:nvPr/>
        </p:nvSpPr>
        <p:spPr>
          <a:xfrm>
            <a:off x="3786182" y="4572008"/>
            <a:ext cx="2214578" cy="714380"/>
          </a:xfrm>
          <a:prstGeom prst="downArrow">
            <a:avLst/>
          </a:prstGeom>
          <a:solidFill>
            <a:srgbClr val="7030A0"/>
          </a:solidFill>
          <a:ln>
            <a:solidFill>
              <a:srgbClr val="7030A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2714612" y="5357826"/>
            <a:ext cx="4572032" cy="1000132"/>
          </a:xfrm>
          <a:prstGeom prst="rect">
            <a:avLst/>
          </a:prstGeom>
          <a:effectLst>
            <a:outerShdw blurRad="50800" dist="38100" dir="2700000" algn="tl"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ln>
                  <a:solidFill>
                    <a:sysClr val="windowText" lastClr="000000"/>
                  </a:solidFill>
                </a:ln>
                <a:solidFill>
                  <a:srgbClr val="002060"/>
                </a:solidFill>
              </a:rPr>
              <a:t>КЛАССЫ:  </a:t>
            </a:r>
            <a:r>
              <a:rPr lang="ru-RU" sz="3200" dirty="0" smtClean="0">
                <a:ln>
                  <a:solidFill>
                    <a:sysClr val="windowText" lastClr="000000"/>
                  </a:solidFill>
                </a:ln>
                <a:solidFill>
                  <a:srgbClr val="002060"/>
                </a:solidFill>
                <a:latin typeface="Arial" pitchFamily="34" charset="0"/>
                <a:cs typeface="Arial" pitchFamily="34" charset="0"/>
              </a:rPr>
              <a:t>А0-А11</a:t>
            </a:r>
            <a:endParaRPr lang="ru-RU" sz="3200" dirty="0">
              <a:ln>
                <a:solidFill>
                  <a:sysClr val="windowText" lastClr="000000"/>
                </a:solidFill>
              </a:ln>
              <a:solidFill>
                <a:srgbClr val="002060"/>
              </a:solidFill>
              <a:latin typeface="Arial" pitchFamily="34" charset="0"/>
              <a:cs typeface="Arial" pitchFamily="34" charset="0"/>
            </a:endParaRPr>
          </a:p>
        </p:txBody>
      </p:sp>
    </p:spTree>
  </p:cSld>
  <p:clrMapOvr>
    <a:masterClrMapping/>
  </p:clrMapOvr>
  <p:transition>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0" fill="hold"/>
                                        <p:tgtEl>
                                          <p:spTgt spid="4"/>
                                        </p:tgtEl>
                                        <p:attrNameLst>
                                          <p:attrName>ppt_x</p:attrName>
                                        </p:attrNameLst>
                                      </p:cBhvr>
                                      <p:tavLst>
                                        <p:tav tm="0">
                                          <p:val>
                                            <p:strVal val="#ppt_x"/>
                                          </p:val>
                                        </p:tav>
                                        <p:tav tm="100000">
                                          <p:val>
                                            <p:strVal val="#ppt_x"/>
                                          </p:val>
                                        </p:tav>
                                      </p:tavLst>
                                    </p:anim>
                                    <p:anim calcmode="lin" valueType="num">
                                      <p:cBhvr additive="base">
                                        <p:cTn id="14"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0" fill="hold"/>
                                        <p:tgtEl>
                                          <p:spTgt spid="5"/>
                                        </p:tgtEl>
                                        <p:attrNameLst>
                                          <p:attrName>ppt_x</p:attrName>
                                        </p:attrNameLst>
                                      </p:cBhvr>
                                      <p:tavLst>
                                        <p:tav tm="0">
                                          <p:val>
                                            <p:strVal val="#ppt_x"/>
                                          </p:val>
                                        </p:tav>
                                        <p:tav tm="100000">
                                          <p:val>
                                            <p:strVal val="#ppt_x"/>
                                          </p:val>
                                        </p:tav>
                                      </p:tavLst>
                                    </p:anim>
                                    <p:anim calcmode="lin" valueType="num">
                                      <p:cBhvr additive="base">
                                        <p:cTn id="20"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0" fill="hold"/>
                                        <p:tgtEl>
                                          <p:spTgt spid="6"/>
                                        </p:tgtEl>
                                        <p:attrNameLst>
                                          <p:attrName>ppt_x</p:attrName>
                                        </p:attrNameLst>
                                      </p:cBhvr>
                                      <p:tavLst>
                                        <p:tav tm="0">
                                          <p:val>
                                            <p:strVal val="#ppt_x"/>
                                          </p:val>
                                        </p:tav>
                                        <p:tav tm="100000">
                                          <p:val>
                                            <p:strVal val="#ppt_x"/>
                                          </p:val>
                                        </p:tav>
                                      </p:tavLst>
                                    </p:anim>
                                    <p:anim calcmode="lin" valueType="num">
                                      <p:cBhvr additive="base">
                                        <p:cTn id="26"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7" presetClass="entr" presetSubtype="4"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0" fill="hold"/>
                                        <p:tgtEl>
                                          <p:spTgt spid="11"/>
                                        </p:tgtEl>
                                        <p:attrNameLst>
                                          <p:attrName>ppt_x</p:attrName>
                                        </p:attrNameLst>
                                      </p:cBhvr>
                                      <p:tavLst>
                                        <p:tav tm="0">
                                          <p:val>
                                            <p:strVal val="#ppt_x"/>
                                          </p:val>
                                        </p:tav>
                                        <p:tav tm="100000">
                                          <p:val>
                                            <p:strVal val="#ppt_x"/>
                                          </p:val>
                                        </p:tav>
                                      </p:tavLst>
                                    </p:anim>
                                    <p:anim calcmode="lin" valueType="num">
                                      <p:cBhvr additive="base">
                                        <p:cTn id="32" dur="5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ФОРМАТ БУМАГИ</a:t>
            </a:r>
            <a:endParaRPr lang="ru-RU" dirty="0"/>
          </a:p>
        </p:txBody>
      </p:sp>
      <p:sp>
        <p:nvSpPr>
          <p:cNvPr id="3" name="Содержимое 2"/>
          <p:cNvSpPr>
            <a:spLocks noGrp="1"/>
          </p:cNvSpPr>
          <p:nvPr>
            <p:ph idx="1"/>
          </p:nvPr>
        </p:nvSpPr>
        <p:spPr>
          <a:xfrm>
            <a:off x="1071538" y="1447800"/>
            <a:ext cx="7862150" cy="4800600"/>
          </a:xfrm>
        </p:spPr>
        <p:txBody>
          <a:bodyPr/>
          <a:lstStyle/>
          <a:p>
            <a:pPr algn="ctr">
              <a:buNone/>
            </a:pPr>
            <a:endParaRPr lang="ru-RU" dirty="0" smtClean="0">
              <a:latin typeface="Arial" pitchFamily="34" charset="0"/>
              <a:cs typeface="Arial" pitchFamily="34" charset="0"/>
            </a:endParaRPr>
          </a:p>
          <a:p>
            <a:pPr algn="ctr">
              <a:buNone/>
            </a:pPr>
            <a:endParaRPr lang="ru-RU" dirty="0" smtClean="0">
              <a:latin typeface="Arial" pitchFamily="34" charset="0"/>
              <a:cs typeface="Arial" pitchFamily="34" charset="0"/>
            </a:endParaRPr>
          </a:p>
          <a:p>
            <a:pPr algn="ctr">
              <a:buNone/>
            </a:pPr>
            <a:endParaRPr lang="ru-RU" dirty="0" smtClean="0"/>
          </a:p>
          <a:p>
            <a:pPr algn="just">
              <a:buNone/>
            </a:pPr>
            <a:r>
              <a:rPr lang="ru-RU" dirty="0" smtClean="0"/>
              <a:t>	</a:t>
            </a:r>
            <a:endParaRPr lang="ru-RU" dirty="0"/>
          </a:p>
        </p:txBody>
      </p:sp>
      <p:sp>
        <p:nvSpPr>
          <p:cNvPr id="12" name="Заголовок 1"/>
          <p:cNvSpPr txBox="1">
            <a:spLocks/>
          </p:cNvSpPr>
          <p:nvPr/>
        </p:nvSpPr>
        <p:spPr>
          <a:xfrm>
            <a:off x="1071538" y="1857364"/>
            <a:ext cx="7498080" cy="4000528"/>
          </a:xfrm>
          <a:prstGeom prst="rect">
            <a:avLst/>
          </a:prstGeom>
        </p:spPr>
        <p:txBody>
          <a:bodyPr anchor="ctr">
            <a:normAutofit fontScale="92500" lnSpcReduction="10000"/>
          </a:bodyPr>
          <a:lstStyle/>
          <a:p>
            <a:pPr marL="0" marR="0" lvl="0" indent="0" algn="just" defTabSz="914400" rtl="0" eaLnBrk="1" fontAlgn="auto" latinLnBrk="0" hangingPunct="1">
              <a:lnSpc>
                <a:spcPct val="100000"/>
              </a:lnSpc>
              <a:spcBef>
                <a:spcPct val="0"/>
              </a:spcBef>
              <a:spcAft>
                <a:spcPts val="0"/>
              </a:spcAft>
              <a:buClr>
                <a:srgbClr val="002060"/>
              </a:buClr>
              <a:buSzTx/>
              <a:buFont typeface="Arial" pitchFamily="34" charset="0"/>
              <a:buChar char="•"/>
              <a:tabLst/>
              <a:defRPr/>
            </a:pPr>
            <a:r>
              <a:rPr kumimoji="0" lang="ru-RU" sz="4300" b="0" i="0" u="sng"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t>А4 (210Х297)мм</a:t>
            </a:r>
          </a:p>
          <a:p>
            <a:pPr marL="0" marR="0" lvl="0" indent="0" algn="just" defTabSz="914400" rtl="0" eaLnBrk="1" fontAlgn="auto" latinLnBrk="0" hangingPunct="1">
              <a:lnSpc>
                <a:spcPct val="100000"/>
              </a:lnSpc>
              <a:spcBef>
                <a:spcPct val="0"/>
              </a:spcBef>
              <a:spcAft>
                <a:spcPts val="0"/>
              </a:spcAft>
              <a:buClr>
                <a:srgbClr val="002060"/>
              </a:buClr>
              <a:buSzTx/>
              <a:tabLst/>
              <a:defRPr/>
            </a:pPr>
            <a:endParaRPr kumimoji="0" lang="ru-RU" sz="4300" b="0" i="0" u="none"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endParaRPr>
          </a:p>
          <a:p>
            <a:pPr marL="0" marR="0" lvl="0" indent="0" algn="just" defTabSz="914400" rtl="0" eaLnBrk="1" fontAlgn="auto" latinLnBrk="0" hangingPunct="1">
              <a:lnSpc>
                <a:spcPct val="100000"/>
              </a:lnSpc>
              <a:spcBef>
                <a:spcPct val="0"/>
              </a:spcBef>
              <a:spcAft>
                <a:spcPts val="0"/>
              </a:spcAft>
              <a:buClr>
                <a:srgbClr val="002060"/>
              </a:buClr>
              <a:buSzTx/>
              <a:buFont typeface="Arial" pitchFamily="34" charset="0"/>
              <a:buChar char="•"/>
              <a:tabLst/>
              <a:defRPr/>
            </a:pPr>
            <a:r>
              <a:rPr lang="ru-RU" sz="4300" u="sng" dirty="0" smtClean="0">
                <a:effectLst>
                  <a:outerShdw blurRad="50000" dist="30000" dir="5400000" algn="tl" rotWithShape="0">
                    <a:srgbClr val="000000">
                      <a:alpha val="30000"/>
                    </a:srgbClr>
                  </a:outerShdw>
                </a:effectLst>
                <a:latin typeface="+mj-lt"/>
                <a:ea typeface="+mj-ea"/>
                <a:cs typeface="+mj-cs"/>
              </a:rPr>
              <a:t>А5 (148Х210)мм</a:t>
            </a:r>
            <a:r>
              <a:rPr lang="ru-RU" sz="4300" dirty="0" smtClean="0">
                <a:effectLst>
                  <a:outerShdw blurRad="50000" dist="30000" dir="5400000" algn="tl" rotWithShape="0">
                    <a:srgbClr val="000000">
                      <a:alpha val="30000"/>
                    </a:srgbClr>
                  </a:outerShdw>
                </a:effectLst>
                <a:latin typeface="+mj-lt"/>
                <a:ea typeface="+mj-ea"/>
                <a:cs typeface="+mj-cs"/>
              </a:rPr>
              <a:t>-</a:t>
            </a:r>
            <a:r>
              <a:rPr lang="ru-RU" sz="3500" dirty="0" smtClean="0">
                <a:effectLst>
                  <a:outerShdw blurRad="50000" dist="30000" dir="5400000" algn="tl" rotWithShape="0">
                    <a:srgbClr val="000000">
                      <a:alpha val="30000"/>
                    </a:srgbClr>
                  </a:outerShdw>
                </a:effectLst>
                <a:latin typeface="+mj-lt"/>
                <a:ea typeface="+mj-ea"/>
                <a:cs typeface="+mj-cs"/>
              </a:rPr>
              <a:t>справочные</a:t>
            </a:r>
          </a:p>
          <a:p>
            <a:pPr marL="0" marR="0" lvl="0" indent="0" algn="just" defTabSz="914400" rtl="0" eaLnBrk="1" fontAlgn="auto" latinLnBrk="0" hangingPunct="1">
              <a:lnSpc>
                <a:spcPct val="100000"/>
              </a:lnSpc>
              <a:spcBef>
                <a:spcPct val="0"/>
              </a:spcBef>
              <a:spcAft>
                <a:spcPts val="0"/>
              </a:spcAft>
              <a:buClr>
                <a:srgbClr val="002060"/>
              </a:buClr>
              <a:buSzTx/>
              <a:tabLst/>
              <a:defRPr/>
            </a:pPr>
            <a:endParaRPr lang="ru-RU" sz="4300" dirty="0" smtClean="0">
              <a:effectLst>
                <a:outerShdw blurRad="50000" dist="30000" dir="5400000" algn="tl" rotWithShape="0">
                  <a:srgbClr val="000000">
                    <a:alpha val="30000"/>
                  </a:srgbClr>
                </a:outerShdw>
              </a:effectLst>
              <a:latin typeface="+mj-lt"/>
              <a:ea typeface="+mj-ea"/>
              <a:cs typeface="+mj-cs"/>
            </a:endParaRPr>
          </a:p>
          <a:p>
            <a:pPr marL="0" marR="0" lvl="0" indent="0" defTabSz="914400" rtl="0" eaLnBrk="1" fontAlgn="auto" latinLnBrk="0" hangingPunct="1">
              <a:lnSpc>
                <a:spcPct val="100000"/>
              </a:lnSpc>
              <a:spcBef>
                <a:spcPct val="0"/>
              </a:spcBef>
              <a:spcAft>
                <a:spcPts val="0"/>
              </a:spcAft>
              <a:buClr>
                <a:srgbClr val="002060"/>
              </a:buClr>
              <a:buSzTx/>
              <a:buFont typeface="Arial" pitchFamily="34" charset="0"/>
              <a:buChar char="•"/>
              <a:tabLst/>
              <a:defRPr/>
            </a:pPr>
            <a:r>
              <a:rPr kumimoji="0" lang="ru-RU" sz="4300" b="0" i="0" u="sng" strike="noStrike" kern="1200" cap="none" spc="0" normalizeH="0" baseline="0" noProof="0" dirty="0" smtClean="0">
                <a:ln>
                  <a:noFill/>
                </a:ln>
                <a:effectLst>
                  <a:outerShdw blurRad="50000" dist="30000" dir="5400000" algn="tl" rotWithShape="0">
                    <a:srgbClr val="000000">
                      <a:alpha val="30000"/>
                    </a:srgbClr>
                  </a:outerShdw>
                </a:effectLst>
                <a:uLnTx/>
                <a:uFillTx/>
                <a:latin typeface="+mj-lt"/>
                <a:ea typeface="+mj-ea"/>
                <a:cs typeface="+mj-cs"/>
              </a:rPr>
              <a:t>А3</a:t>
            </a:r>
            <a:r>
              <a:rPr kumimoji="0" lang="ru-RU" sz="4300" b="0" i="0" u="sng" strike="noStrike" kern="1200" cap="none" spc="0" normalizeH="0" noProof="0" dirty="0" smtClean="0">
                <a:ln>
                  <a:noFill/>
                </a:ln>
                <a:effectLst>
                  <a:outerShdw blurRad="50000" dist="30000" dir="5400000" algn="tl" rotWithShape="0">
                    <a:srgbClr val="000000">
                      <a:alpha val="30000"/>
                    </a:srgbClr>
                  </a:outerShdw>
                </a:effectLst>
                <a:uLnTx/>
                <a:uFillTx/>
                <a:latin typeface="+mj-lt"/>
                <a:ea typeface="+mj-ea"/>
                <a:cs typeface="+mj-cs"/>
              </a:rPr>
              <a:t> (297Х420)мм</a:t>
            </a:r>
            <a:r>
              <a:rPr kumimoji="0" lang="ru-RU" sz="4300" b="0" i="0" u="none" strike="noStrike" kern="1200" cap="none" spc="0" normalizeH="0" noProof="0" dirty="0" smtClean="0">
                <a:ln>
                  <a:noFill/>
                </a:ln>
                <a:effectLst>
                  <a:outerShdw blurRad="50000" dist="30000" dir="5400000" algn="tl" rotWithShape="0">
                    <a:srgbClr val="000000">
                      <a:alpha val="30000"/>
                    </a:srgbClr>
                  </a:outerShdw>
                </a:effectLst>
                <a:uLnTx/>
                <a:uFillTx/>
                <a:latin typeface="+mj-lt"/>
                <a:ea typeface="+mj-ea"/>
                <a:cs typeface="+mj-cs"/>
              </a:rPr>
              <a:t>-</a:t>
            </a:r>
            <a:r>
              <a:rPr kumimoji="0" lang="ru-RU" sz="3500" b="0" i="0" u="none" strike="noStrike" kern="1200" cap="none" spc="0" normalizeH="0" noProof="0" dirty="0" smtClean="0">
                <a:ln>
                  <a:noFill/>
                </a:ln>
                <a:effectLst>
                  <a:outerShdw blurRad="50000" dist="30000" dir="5400000" algn="tl" rotWithShape="0">
                    <a:srgbClr val="000000">
                      <a:alpha val="30000"/>
                    </a:srgbClr>
                  </a:outerShdw>
                </a:effectLst>
                <a:uLnTx/>
                <a:uFillTx/>
                <a:latin typeface="+mj-lt"/>
                <a:ea typeface="+mj-ea"/>
                <a:cs typeface="+mj-cs"/>
              </a:rPr>
              <a:t>документы, содержащие таблицы, схемы, графики (</a:t>
            </a:r>
            <a:r>
              <a:rPr lang="ru-RU" sz="3500" dirty="0" err="1" smtClean="0">
                <a:effectLst>
                  <a:outerShdw blurRad="50000" dist="30000" dir="5400000" algn="tl" rotWithShape="0">
                    <a:srgbClr val="000000">
                      <a:alpha val="30000"/>
                    </a:srgbClr>
                  </a:outerShdw>
                </a:effectLst>
                <a:latin typeface="+mj-lt"/>
                <a:ea typeface="+mj-ea"/>
                <a:cs typeface="+mj-cs"/>
              </a:rPr>
              <a:t>н-р</a:t>
            </a:r>
            <a:r>
              <a:rPr lang="ru-RU" sz="3500" dirty="0" smtClean="0">
                <a:effectLst>
                  <a:outerShdw blurRad="50000" dist="30000" dir="5400000" algn="tl" rotWithShape="0">
                    <a:srgbClr val="000000">
                      <a:alpha val="30000"/>
                    </a:srgbClr>
                  </a:outerShdw>
                </a:effectLst>
                <a:latin typeface="+mj-lt"/>
                <a:ea typeface="+mj-ea"/>
                <a:cs typeface="+mj-cs"/>
              </a:rPr>
              <a:t>:</a:t>
            </a:r>
            <a:r>
              <a:rPr kumimoji="0" lang="ru-RU" sz="3500" b="0" i="1" u="none" strike="noStrike" kern="1200" cap="none" spc="0" normalizeH="0" noProof="0" dirty="0" smtClean="0">
                <a:ln>
                  <a:noFill/>
                </a:ln>
                <a:effectLst>
                  <a:outerShdw blurRad="50000" dist="30000" dir="5400000" algn="tl" rotWithShape="0">
                    <a:srgbClr val="000000">
                      <a:alpha val="30000"/>
                    </a:srgbClr>
                  </a:outerShdw>
                </a:effectLst>
                <a:uLnTx/>
                <a:uFillTx/>
                <a:latin typeface="+mj-lt"/>
                <a:ea typeface="+mj-ea"/>
                <a:cs typeface="+mj-cs"/>
              </a:rPr>
              <a:t>ведомости, планы</a:t>
            </a:r>
            <a:r>
              <a:rPr kumimoji="0" lang="ru-RU" sz="3500" b="0" i="0" u="none" strike="noStrike" kern="1200" cap="none" spc="0" normalizeH="0" noProof="0" dirty="0" smtClean="0">
                <a:ln>
                  <a:noFill/>
                </a:ln>
                <a:effectLst>
                  <a:outerShdw blurRad="50000" dist="30000" dir="5400000" algn="tl" rotWithShape="0">
                    <a:srgbClr val="000000">
                      <a:alpha val="30000"/>
                    </a:srgbClr>
                  </a:outerShdw>
                </a:effectLst>
                <a:uLnTx/>
                <a:uFillTx/>
                <a:latin typeface="+mj-lt"/>
                <a:ea typeface="+mj-ea"/>
                <a:cs typeface="+mj-cs"/>
              </a:rPr>
              <a:t>)</a:t>
            </a:r>
            <a:endParaRPr kumimoji="0" lang="ru-RU" sz="3500" b="0" i="0" u="none" strike="noStrike" kern="1200" cap="none" spc="0" normalizeH="0" baseline="0" noProof="0" dirty="0">
              <a:ln>
                <a:noFill/>
              </a:ln>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0" presetClass="entr" presetSubtype="0" fill="hold" grpId="0" nodeType="clickEffect">
                                  <p:stCondLst>
                                    <p:cond delay="0"/>
                                  </p:stCondLst>
                                  <p:iterate type="lt">
                                    <p:tmPct val="10000"/>
                                  </p:iterate>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1"/>
                                          </p:val>
                                        </p:tav>
                                        <p:tav tm="100000">
                                          <p:val>
                                            <p:strVal val="#ppt_x"/>
                                          </p:val>
                                        </p:tav>
                                      </p:tavLst>
                                    </p:anim>
                                    <p:anim calcmode="lin" valueType="num">
                                      <p:cBhvr>
                                        <p:cTn id="15"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ПОЛЯ БУМАГИ</a:t>
            </a:r>
            <a:endParaRPr lang="ru-RU" dirty="0"/>
          </a:p>
        </p:txBody>
      </p:sp>
      <p:sp>
        <p:nvSpPr>
          <p:cNvPr id="3" name="Содержимое 2"/>
          <p:cNvSpPr>
            <a:spLocks noGrp="1"/>
          </p:cNvSpPr>
          <p:nvPr>
            <p:ph idx="1"/>
          </p:nvPr>
        </p:nvSpPr>
        <p:spPr>
          <a:xfrm>
            <a:off x="1071538" y="1447800"/>
            <a:ext cx="7862150" cy="4800600"/>
          </a:xfrm>
        </p:spPr>
        <p:txBody>
          <a:bodyPr/>
          <a:lstStyle/>
          <a:p>
            <a:pPr algn="ctr">
              <a:buNone/>
            </a:pPr>
            <a:endParaRPr lang="ru-RU" dirty="0" smtClean="0">
              <a:latin typeface="Arial" pitchFamily="34" charset="0"/>
              <a:cs typeface="Arial" pitchFamily="34" charset="0"/>
            </a:endParaRPr>
          </a:p>
          <a:p>
            <a:pPr algn="ctr">
              <a:buNone/>
            </a:pPr>
            <a:endParaRPr lang="ru-RU" dirty="0" smtClean="0">
              <a:latin typeface="Arial" pitchFamily="34" charset="0"/>
              <a:cs typeface="Arial" pitchFamily="34" charset="0"/>
            </a:endParaRPr>
          </a:p>
          <a:p>
            <a:pPr algn="ctr">
              <a:buNone/>
            </a:pPr>
            <a:endParaRPr lang="ru-RU" dirty="0" smtClean="0"/>
          </a:p>
          <a:p>
            <a:pPr algn="just">
              <a:buNone/>
            </a:pPr>
            <a:r>
              <a:rPr lang="ru-RU" dirty="0" smtClean="0"/>
              <a:t>	</a:t>
            </a:r>
            <a:endParaRPr lang="ru-RU" dirty="0"/>
          </a:p>
        </p:txBody>
      </p:sp>
      <p:sp>
        <p:nvSpPr>
          <p:cNvPr id="12" name="Заголовок 1"/>
          <p:cNvSpPr txBox="1">
            <a:spLocks/>
          </p:cNvSpPr>
          <p:nvPr/>
        </p:nvSpPr>
        <p:spPr>
          <a:xfrm>
            <a:off x="1071538" y="1857364"/>
            <a:ext cx="7498080" cy="4000528"/>
          </a:xfrm>
          <a:prstGeom prst="rect">
            <a:avLst/>
          </a:prstGeom>
        </p:spPr>
        <p:txBody>
          <a:bodyPr anchor="ctr">
            <a:normAutofit/>
          </a:bodyPr>
          <a:lstStyle/>
          <a:p>
            <a:pPr marL="0" marR="0" lvl="0" indent="0" algn="just"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ru-RU" sz="3500" b="0" i="0" u="none" strike="noStrike" kern="1200" cap="none" spc="0" normalizeH="0" baseline="0" noProof="0" dirty="0">
              <a:ln>
                <a:noFill/>
              </a:ln>
              <a:effectLst>
                <a:outerShdw blurRad="50000" dist="30000" dir="5400000" algn="tl" rotWithShape="0">
                  <a:srgbClr val="000000">
                    <a:alpha val="30000"/>
                  </a:srgbClr>
                </a:outerShdw>
              </a:effectLst>
              <a:uLnTx/>
              <a:uFillTx/>
              <a:latin typeface="+mj-lt"/>
              <a:ea typeface="+mj-ea"/>
              <a:cs typeface="+mj-cs"/>
            </a:endParaRPr>
          </a:p>
        </p:txBody>
      </p:sp>
      <p:sp>
        <p:nvSpPr>
          <p:cNvPr id="5" name="Прямоугольник 4"/>
          <p:cNvSpPr/>
          <p:nvPr/>
        </p:nvSpPr>
        <p:spPr>
          <a:xfrm>
            <a:off x="4357686" y="1928802"/>
            <a:ext cx="2357454" cy="307183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4857752" y="1357298"/>
            <a:ext cx="1071570" cy="4286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ln>
                  <a:solidFill>
                    <a:schemeClr val="tx1"/>
                  </a:solidFill>
                </a:ln>
                <a:solidFill>
                  <a:schemeClr val="tx1"/>
                </a:solidFill>
                <a:latin typeface="Arial" pitchFamily="34" charset="0"/>
                <a:cs typeface="Arial" pitchFamily="34" charset="0"/>
              </a:rPr>
              <a:t>20 мм</a:t>
            </a:r>
            <a:endParaRPr lang="ru-RU" dirty="0">
              <a:ln>
                <a:solidFill>
                  <a:schemeClr val="tx1"/>
                </a:solidFill>
              </a:ln>
              <a:solidFill>
                <a:schemeClr val="tx1"/>
              </a:solidFill>
              <a:latin typeface="Arial" pitchFamily="34" charset="0"/>
              <a:cs typeface="Arial" pitchFamily="34" charset="0"/>
            </a:endParaRPr>
          </a:p>
        </p:txBody>
      </p:sp>
      <p:sp>
        <p:nvSpPr>
          <p:cNvPr id="11" name="Прямоугольник 10"/>
          <p:cNvSpPr/>
          <p:nvPr/>
        </p:nvSpPr>
        <p:spPr>
          <a:xfrm>
            <a:off x="5143504" y="5357826"/>
            <a:ext cx="1071570" cy="4286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6786578" y="3214686"/>
            <a:ext cx="1071570" cy="4286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ln>
                  <a:solidFill>
                    <a:schemeClr val="tx1"/>
                  </a:solidFill>
                </a:ln>
                <a:solidFill>
                  <a:schemeClr val="tx1"/>
                </a:solidFill>
                <a:latin typeface="Arial" pitchFamily="34" charset="0"/>
                <a:cs typeface="Arial" pitchFamily="34" charset="0"/>
              </a:rPr>
              <a:t>10 мм</a:t>
            </a:r>
            <a:endParaRPr lang="ru-RU" dirty="0">
              <a:ln>
                <a:solidFill>
                  <a:schemeClr val="tx1"/>
                </a:solidFill>
              </a:ln>
              <a:solidFill>
                <a:schemeClr val="tx1"/>
              </a:solidFill>
              <a:latin typeface="Arial" pitchFamily="34" charset="0"/>
              <a:cs typeface="Arial" pitchFamily="34" charset="0"/>
            </a:endParaRPr>
          </a:p>
        </p:txBody>
      </p:sp>
      <p:sp>
        <p:nvSpPr>
          <p:cNvPr id="16" name="Прямоугольник 15"/>
          <p:cNvSpPr/>
          <p:nvPr/>
        </p:nvSpPr>
        <p:spPr>
          <a:xfrm>
            <a:off x="5072066" y="5072074"/>
            <a:ext cx="1071570" cy="4286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ln>
                  <a:solidFill>
                    <a:schemeClr val="tx1"/>
                  </a:solidFill>
                </a:ln>
                <a:solidFill>
                  <a:schemeClr val="tx1"/>
                </a:solidFill>
                <a:latin typeface="Arial" pitchFamily="34" charset="0"/>
                <a:cs typeface="Arial" pitchFamily="34" charset="0"/>
              </a:rPr>
              <a:t>20 мм</a:t>
            </a:r>
            <a:endParaRPr lang="ru-RU" dirty="0">
              <a:ln>
                <a:solidFill>
                  <a:schemeClr val="tx1"/>
                </a:solidFill>
              </a:ln>
              <a:solidFill>
                <a:schemeClr val="tx1"/>
              </a:solidFill>
              <a:latin typeface="Arial" pitchFamily="34" charset="0"/>
              <a:cs typeface="Arial" pitchFamily="34" charset="0"/>
            </a:endParaRPr>
          </a:p>
        </p:txBody>
      </p:sp>
      <p:sp>
        <p:nvSpPr>
          <p:cNvPr id="17" name="Прямоугольник 16"/>
          <p:cNvSpPr/>
          <p:nvPr/>
        </p:nvSpPr>
        <p:spPr>
          <a:xfrm>
            <a:off x="3143240" y="3214686"/>
            <a:ext cx="1071570" cy="4286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ln>
                  <a:solidFill>
                    <a:schemeClr val="tx1"/>
                  </a:solidFill>
                </a:ln>
                <a:solidFill>
                  <a:schemeClr val="tx1"/>
                </a:solidFill>
                <a:latin typeface="Arial" pitchFamily="34" charset="0"/>
                <a:cs typeface="Arial" pitchFamily="34" charset="0"/>
              </a:rPr>
              <a:t>20 мм</a:t>
            </a:r>
            <a:endParaRPr lang="ru-RU" dirty="0">
              <a:ln>
                <a:solidFill>
                  <a:schemeClr val="tx1"/>
                </a:solidFill>
              </a:ln>
              <a:solidFill>
                <a:schemeClr val="tx1"/>
              </a:solidFill>
              <a:latin typeface="Arial" pitchFamily="34" charset="0"/>
              <a:cs typeface="Arial" pitchFamily="34" charset="0"/>
            </a:endParaRPr>
          </a:p>
        </p:txBody>
      </p:sp>
      <p:sp>
        <p:nvSpPr>
          <p:cNvPr id="18" name="Прямоугольник 17"/>
          <p:cNvSpPr/>
          <p:nvPr/>
        </p:nvSpPr>
        <p:spPr>
          <a:xfrm>
            <a:off x="1857356" y="5286388"/>
            <a:ext cx="1643074" cy="4286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ln>
                  <a:solidFill>
                    <a:schemeClr val="tx1"/>
                  </a:solidFill>
                </a:ln>
                <a:solidFill>
                  <a:schemeClr val="tx1"/>
                </a:solidFill>
                <a:latin typeface="Arial" pitchFamily="34" charset="0"/>
                <a:cs typeface="Arial" pitchFamily="34" charset="0"/>
              </a:rPr>
              <a:t>до 30-35 мм</a:t>
            </a:r>
            <a:endParaRPr lang="ru-RU" dirty="0">
              <a:ln>
                <a:solidFill>
                  <a:schemeClr val="tx1"/>
                </a:solidFill>
              </a:ln>
              <a:solidFill>
                <a:schemeClr val="tx1"/>
              </a:solidFill>
              <a:latin typeface="Arial" pitchFamily="34" charset="0"/>
              <a:cs typeface="Arial" pitchFamily="34" charset="0"/>
            </a:endParaRPr>
          </a:p>
        </p:txBody>
      </p:sp>
      <p:cxnSp>
        <p:nvCxnSpPr>
          <p:cNvPr id="20" name="Прямая со стрелкой 19"/>
          <p:cNvCxnSpPr/>
          <p:nvPr/>
        </p:nvCxnSpPr>
        <p:spPr>
          <a:xfrm rot="5400000" flipH="1" flipV="1">
            <a:off x="2428860" y="3857628"/>
            <a:ext cx="1428760" cy="114300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ВИДЫ БЛАНКОВ</a:t>
            </a:r>
            <a:endParaRPr lang="ru-RU" dirty="0"/>
          </a:p>
        </p:txBody>
      </p:sp>
      <p:sp>
        <p:nvSpPr>
          <p:cNvPr id="3" name="Содержимое 2"/>
          <p:cNvSpPr>
            <a:spLocks noGrp="1"/>
          </p:cNvSpPr>
          <p:nvPr>
            <p:ph idx="1"/>
          </p:nvPr>
        </p:nvSpPr>
        <p:spPr>
          <a:xfrm>
            <a:off x="1000100" y="3071810"/>
            <a:ext cx="7862150" cy="3214710"/>
          </a:xfrm>
        </p:spPr>
        <p:txBody>
          <a:bodyPr/>
          <a:lstStyle/>
          <a:p>
            <a:pPr algn="just">
              <a:buClr>
                <a:srgbClr val="002060"/>
              </a:buClr>
            </a:pPr>
            <a:r>
              <a:rPr lang="ru-RU" u="sng" dirty="0" smtClean="0">
                <a:latin typeface="Arial" pitchFamily="34" charset="0"/>
                <a:cs typeface="Arial" pitchFamily="34" charset="0"/>
              </a:rPr>
              <a:t>общий бланк</a:t>
            </a:r>
          </a:p>
          <a:p>
            <a:pPr algn="just">
              <a:buClr>
                <a:srgbClr val="002060"/>
              </a:buClr>
            </a:pPr>
            <a:endParaRPr lang="ru-RU" u="sng" dirty="0" smtClean="0">
              <a:latin typeface="Arial" pitchFamily="34" charset="0"/>
              <a:cs typeface="Arial" pitchFamily="34" charset="0"/>
            </a:endParaRPr>
          </a:p>
          <a:p>
            <a:pPr algn="just">
              <a:buClr>
                <a:srgbClr val="002060"/>
              </a:buClr>
            </a:pPr>
            <a:r>
              <a:rPr lang="ru-RU" u="sng" dirty="0" smtClean="0">
                <a:latin typeface="Arial" pitchFamily="34" charset="0"/>
                <a:cs typeface="Arial" pitchFamily="34" charset="0"/>
              </a:rPr>
              <a:t>бланк письма</a:t>
            </a:r>
          </a:p>
          <a:p>
            <a:pPr algn="just">
              <a:buClr>
                <a:srgbClr val="002060"/>
              </a:buClr>
            </a:pPr>
            <a:endParaRPr lang="ru-RU" u="sng" dirty="0" smtClean="0">
              <a:latin typeface="Arial" pitchFamily="34" charset="0"/>
              <a:cs typeface="Arial" pitchFamily="34" charset="0"/>
            </a:endParaRPr>
          </a:p>
          <a:p>
            <a:pPr algn="just">
              <a:buClr>
                <a:srgbClr val="002060"/>
              </a:buClr>
            </a:pPr>
            <a:r>
              <a:rPr lang="ru-RU" u="sng" dirty="0" smtClean="0">
                <a:latin typeface="Arial" pitchFamily="34" charset="0"/>
                <a:cs typeface="Arial" pitchFamily="34" charset="0"/>
              </a:rPr>
              <a:t>бланк конкретного вида документа</a:t>
            </a:r>
          </a:p>
          <a:p>
            <a:pPr algn="just"/>
            <a:endParaRPr lang="ru-RU" dirty="0" smtClean="0"/>
          </a:p>
          <a:p>
            <a:pPr algn="just"/>
            <a:endParaRPr lang="ru-RU" dirty="0"/>
          </a:p>
        </p:txBody>
      </p:sp>
      <p:sp>
        <p:nvSpPr>
          <p:cNvPr id="12" name="Заголовок 1"/>
          <p:cNvSpPr txBox="1">
            <a:spLocks/>
          </p:cNvSpPr>
          <p:nvPr/>
        </p:nvSpPr>
        <p:spPr>
          <a:xfrm>
            <a:off x="1071538" y="1857364"/>
            <a:ext cx="7498080" cy="3000396"/>
          </a:xfrm>
          <a:prstGeom prst="rect">
            <a:avLst/>
          </a:prstGeom>
        </p:spPr>
        <p:txBody>
          <a:bodyPr anchor="ctr">
            <a:normAutofit/>
          </a:bodyPr>
          <a:lstStyle/>
          <a:p>
            <a:pPr marL="0" marR="0" lvl="0" indent="0" algn="just"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ru-RU" sz="3500" b="0" i="0" u="none" strike="noStrike" kern="1200" cap="none" spc="0" normalizeH="0" baseline="0" noProof="0" dirty="0">
              <a:ln>
                <a:noFill/>
              </a:ln>
              <a:effectLst>
                <a:outerShdw blurRad="50000" dist="30000" dir="5400000" algn="tl" rotWithShape="0">
                  <a:srgbClr val="000000">
                    <a:alpha val="30000"/>
                  </a:srgbClr>
                </a:outerShdw>
              </a:effectLst>
              <a:uLnTx/>
              <a:uFillTx/>
              <a:latin typeface="+mj-lt"/>
              <a:ea typeface="+mj-ea"/>
              <a:cs typeface="+mj-cs"/>
            </a:endParaRPr>
          </a:p>
        </p:txBody>
      </p:sp>
      <p:sp>
        <p:nvSpPr>
          <p:cNvPr id="13" name="Заголовок 1"/>
          <p:cNvSpPr txBox="1">
            <a:spLocks/>
          </p:cNvSpPr>
          <p:nvPr/>
        </p:nvSpPr>
        <p:spPr>
          <a:xfrm>
            <a:off x="1428728" y="285728"/>
            <a:ext cx="7498080" cy="1143000"/>
          </a:xfrm>
          <a:prstGeom prst="rect">
            <a:avLst/>
          </a:prstGeom>
        </p:spPr>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3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ВИДЫ БЛАНКОВ</a:t>
            </a:r>
            <a:endParaRPr kumimoji="0" lang="ru-RU" sz="43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7" name="Заголовок 1"/>
          <p:cNvSpPr txBox="1">
            <a:spLocks/>
          </p:cNvSpPr>
          <p:nvPr/>
        </p:nvSpPr>
        <p:spPr>
          <a:xfrm>
            <a:off x="1428728" y="1643050"/>
            <a:ext cx="7498080" cy="1143000"/>
          </a:xfrm>
          <a:prstGeom prst="rect">
            <a:avLst/>
          </a:prstGeom>
        </p:spPr>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43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8" name="Заголовок 1"/>
          <p:cNvSpPr txBox="1">
            <a:spLocks/>
          </p:cNvSpPr>
          <p:nvPr/>
        </p:nvSpPr>
        <p:spPr>
          <a:xfrm>
            <a:off x="1074416" y="1500174"/>
            <a:ext cx="7783864" cy="1143000"/>
          </a:xfrm>
          <a:prstGeom prst="rect">
            <a:avLst/>
          </a:prstGeom>
          <a:effectLst/>
        </p:spPr>
        <p:txBody>
          <a:bodyPr anchor="ctr">
            <a:noAutofit/>
          </a:bodyPr>
          <a:lstStyle/>
          <a:p>
            <a:pPr marL="0" marR="0" lvl="0" indent="0" algn="just" defTabSz="914400" rtl="0" eaLnBrk="1" fontAlgn="auto" latinLnBrk="0" hangingPunct="1">
              <a:lnSpc>
                <a:spcPct val="100000"/>
              </a:lnSpc>
              <a:spcBef>
                <a:spcPct val="0"/>
              </a:spcBef>
              <a:spcAft>
                <a:spcPts val="0"/>
              </a:spcAft>
              <a:buClrTx/>
              <a:buSzTx/>
              <a:buFontTx/>
              <a:buNone/>
              <a:tabLst/>
              <a:defRPr/>
            </a:pPr>
            <a:r>
              <a:rPr kumimoji="0" lang="ru-RU" sz="2400" b="0" i="0" u="none" strike="noStrike" kern="1200" cap="none" spc="0" normalizeH="0" baseline="0" noProof="0" dirty="0" smtClean="0">
                <a:ln>
                  <a:noFill/>
                </a:ln>
                <a:uLnTx/>
                <a:uFillTx/>
                <a:latin typeface="Arial" pitchFamily="34" charset="0"/>
                <a:ea typeface="+mj-ea"/>
                <a:cs typeface="Arial" pitchFamily="34" charset="0"/>
              </a:rPr>
              <a:t>	Для организации, её структурного подразделения, должностного лица устанавливают</a:t>
            </a:r>
            <a:r>
              <a:rPr kumimoji="0" lang="ru-RU" sz="2400" b="0" i="0" u="none" strike="noStrike" kern="1200" cap="none" spc="0" normalizeH="0" noProof="0" dirty="0" smtClean="0">
                <a:ln>
                  <a:noFill/>
                </a:ln>
                <a:uLnTx/>
                <a:uFillTx/>
                <a:latin typeface="Arial" pitchFamily="34" charset="0"/>
                <a:ea typeface="+mj-ea"/>
                <a:cs typeface="Arial" pitchFamily="34" charset="0"/>
              </a:rPr>
              <a:t> следующие </a:t>
            </a:r>
            <a:r>
              <a:rPr kumimoji="0" lang="ru-RU" sz="2400" b="1" i="0" u="sng" strike="noStrike" kern="1200" cap="none" spc="0" normalizeH="0" noProof="0" dirty="0" smtClean="0">
                <a:ln>
                  <a:noFill/>
                </a:ln>
                <a:uLnTx/>
                <a:uFillTx/>
                <a:latin typeface="Arial" pitchFamily="34" charset="0"/>
                <a:ea typeface="+mj-ea"/>
                <a:cs typeface="Arial" pitchFamily="34" charset="0"/>
              </a:rPr>
              <a:t>виды бланков:</a:t>
            </a:r>
            <a:endParaRPr kumimoji="0" lang="ru-RU" sz="2400" b="1" i="0" u="sng" strike="noStrike" kern="1200" cap="none" spc="0" normalizeH="0" baseline="0" noProof="0" dirty="0">
              <a:ln>
                <a:noFill/>
              </a:ln>
              <a:uLnTx/>
              <a:uFillTx/>
              <a:latin typeface="Arial" pitchFamily="34" charset="0"/>
              <a:ea typeface="+mj-ea"/>
              <a:cs typeface="Arial" pitchFamily="34" charset="0"/>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0" fill="hold"/>
                                        <p:tgtEl>
                                          <p:spTgt spid="13"/>
                                        </p:tgtEl>
                                        <p:attrNameLst>
                                          <p:attrName>ppt_x</p:attrName>
                                        </p:attrNameLst>
                                      </p:cBhvr>
                                      <p:tavLst>
                                        <p:tav tm="0">
                                          <p:val>
                                            <p:strVal val="#ppt_x"/>
                                          </p:val>
                                        </p:tav>
                                        <p:tav tm="100000">
                                          <p:val>
                                            <p:strVal val="#ppt_x"/>
                                          </p:val>
                                        </p:tav>
                                      </p:tavLst>
                                    </p:anim>
                                    <p:anim calcmode="lin" valueType="num">
                                      <p:cBhvr additive="base">
                                        <p:cTn id="8" dur="5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0" fill="hold"/>
                                        <p:tgtEl>
                                          <p:spTgt spid="8"/>
                                        </p:tgtEl>
                                        <p:attrNameLst>
                                          <p:attrName>ppt_x</p:attrName>
                                        </p:attrNameLst>
                                      </p:cBhvr>
                                      <p:tavLst>
                                        <p:tav tm="0">
                                          <p:val>
                                            <p:strVal val="#ppt_x"/>
                                          </p:val>
                                        </p:tav>
                                        <p:tav tm="100000">
                                          <p:val>
                                            <p:strVal val="#ppt_x"/>
                                          </p:val>
                                        </p:tav>
                                      </p:tavLst>
                                    </p:anim>
                                    <p:anim calcmode="lin" valueType="num">
                                      <p:cBhvr additive="base">
                                        <p:cTn id="14" dur="50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0" presetClass="entr" presetSubtype="0" fill="hold" grpId="0" nodeType="clickEffect">
                                  <p:stCondLst>
                                    <p:cond delay="0"/>
                                  </p:stCondLst>
                                  <p:iterate type="lt">
                                    <p:tmPct val="10000"/>
                                  </p:iterate>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0" presetClass="entr" presetSubtype="0" fill="hold" grpId="0" nodeType="clickEffect">
                                  <p:stCondLst>
                                    <p:cond delay="0"/>
                                  </p:stCondLst>
                                  <p:iterate type="lt">
                                    <p:tmPct val="10000"/>
                                  </p:iterate>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0" presetClass="entr" presetSubtype="0" fill="hold" grpId="0" nodeType="clickEffect">
                                  <p:stCondLst>
                                    <p:cond delay="0"/>
                                  </p:stCondLst>
                                  <p:iterate type="lt">
                                    <p:tmPct val="10000"/>
                                  </p:iterate>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1"/>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3"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ВИДЫ БЛАНКОВ</a:t>
            </a:r>
            <a:endParaRPr lang="ru-RU" dirty="0"/>
          </a:p>
        </p:txBody>
      </p:sp>
      <p:sp>
        <p:nvSpPr>
          <p:cNvPr id="3" name="Содержимое 2"/>
          <p:cNvSpPr>
            <a:spLocks noGrp="1"/>
          </p:cNvSpPr>
          <p:nvPr>
            <p:ph idx="1"/>
          </p:nvPr>
        </p:nvSpPr>
        <p:spPr>
          <a:xfrm>
            <a:off x="1071538" y="1447800"/>
            <a:ext cx="7862150" cy="4800600"/>
          </a:xfrm>
        </p:spPr>
        <p:txBody>
          <a:bodyPr/>
          <a:lstStyle/>
          <a:p>
            <a:pPr algn="ctr">
              <a:buNone/>
            </a:pPr>
            <a:endParaRPr lang="ru-RU" dirty="0" smtClean="0">
              <a:latin typeface="Arial" pitchFamily="34" charset="0"/>
              <a:cs typeface="Arial" pitchFamily="34" charset="0"/>
            </a:endParaRPr>
          </a:p>
          <a:p>
            <a:pPr algn="ctr">
              <a:buClr>
                <a:srgbClr val="002060"/>
              </a:buClr>
              <a:buNone/>
            </a:pPr>
            <a:r>
              <a:rPr lang="ru-RU" b="1" u="sng" dirty="0" smtClean="0">
                <a:latin typeface="Arial" pitchFamily="34" charset="0"/>
                <a:cs typeface="Arial" pitchFamily="34" charset="0"/>
              </a:rPr>
              <a:t>ОБЩИЙ БЛАНК</a:t>
            </a:r>
          </a:p>
          <a:p>
            <a:pPr algn="ctr">
              <a:buClr>
                <a:srgbClr val="002060"/>
              </a:buClr>
              <a:buNone/>
            </a:pPr>
            <a:endParaRPr lang="ru-RU" u="sng" dirty="0" smtClean="0">
              <a:latin typeface="Arial" pitchFamily="34" charset="0"/>
              <a:cs typeface="Arial" pitchFamily="34" charset="0"/>
            </a:endParaRPr>
          </a:p>
          <a:p>
            <a:pPr algn="ctr">
              <a:buClr>
                <a:srgbClr val="002060"/>
              </a:buClr>
              <a:buNone/>
            </a:pPr>
            <a:r>
              <a:rPr lang="ru-RU" dirty="0" smtClean="0">
                <a:latin typeface="Arial" pitchFamily="34" charset="0"/>
                <a:cs typeface="Arial" pitchFamily="34" charset="0"/>
              </a:rPr>
              <a:t>используется для изготовления любых видов документов, кроме письма: </a:t>
            </a:r>
          </a:p>
          <a:p>
            <a:pPr algn="ctr">
              <a:buNone/>
            </a:pPr>
            <a:r>
              <a:rPr lang="ru-RU" dirty="0" smtClean="0">
                <a:latin typeface="Arial" pitchFamily="34" charset="0"/>
                <a:cs typeface="Arial" pitchFamily="34" charset="0"/>
              </a:rPr>
              <a:t>01 (02 или 03), 05, 06, 07, 13 и ограничительные отметки для реквизитов 10, 11, 16, 17.</a:t>
            </a:r>
          </a:p>
          <a:p>
            <a:pPr algn="just">
              <a:buClr>
                <a:srgbClr val="002060"/>
              </a:buClr>
            </a:pPr>
            <a:endParaRPr lang="ru-RU" u="sng" dirty="0" smtClean="0">
              <a:latin typeface="Arial" pitchFamily="34" charset="0"/>
              <a:cs typeface="Arial" pitchFamily="34" charset="0"/>
            </a:endParaRPr>
          </a:p>
          <a:p>
            <a:pPr algn="just">
              <a:buNone/>
            </a:pPr>
            <a:endParaRPr lang="ru-RU" dirty="0" smtClean="0"/>
          </a:p>
          <a:p>
            <a:pPr algn="just"/>
            <a:endParaRPr lang="ru-RU" dirty="0"/>
          </a:p>
        </p:txBody>
      </p:sp>
      <p:sp>
        <p:nvSpPr>
          <p:cNvPr id="12" name="Заголовок 1"/>
          <p:cNvSpPr txBox="1">
            <a:spLocks/>
          </p:cNvSpPr>
          <p:nvPr/>
        </p:nvSpPr>
        <p:spPr>
          <a:xfrm>
            <a:off x="1071538" y="1857364"/>
            <a:ext cx="7498080" cy="4000528"/>
          </a:xfrm>
          <a:prstGeom prst="rect">
            <a:avLst/>
          </a:prstGeom>
        </p:spPr>
        <p:txBody>
          <a:bodyPr anchor="ctr">
            <a:normAutofit/>
          </a:bodyPr>
          <a:lstStyle/>
          <a:p>
            <a:pPr marL="0" marR="0" lvl="0" indent="0" algn="just"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ru-RU" sz="3500" b="0" i="0" u="none" strike="noStrike" kern="1200" cap="none" spc="0" normalizeH="0" baseline="0" noProof="0" dirty="0">
              <a:ln>
                <a:noFill/>
              </a:ln>
              <a:effectLst>
                <a:outerShdw blurRad="50000" dist="30000" dir="5400000" algn="tl" rotWithShape="0">
                  <a:srgbClr val="000000">
                    <a:alpha val="30000"/>
                  </a:srgbClr>
                </a:outerShdw>
              </a:effectLst>
              <a:uLnTx/>
              <a:uFillTx/>
              <a:latin typeface="+mj-lt"/>
              <a:ea typeface="+mj-ea"/>
              <a:cs typeface="+mj-cs"/>
            </a:endParaRPr>
          </a:p>
        </p:txBody>
      </p:sp>
      <p:sp>
        <p:nvSpPr>
          <p:cNvPr id="13" name="Заголовок 1"/>
          <p:cNvSpPr txBox="1">
            <a:spLocks/>
          </p:cNvSpPr>
          <p:nvPr/>
        </p:nvSpPr>
        <p:spPr>
          <a:xfrm>
            <a:off x="1428728" y="285728"/>
            <a:ext cx="7498080" cy="1143000"/>
          </a:xfrm>
          <a:prstGeom prst="rect">
            <a:avLst/>
          </a:prstGeom>
        </p:spPr>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3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ВИДЫ БЛАНКОВ</a:t>
            </a:r>
            <a:endParaRPr kumimoji="0" lang="ru-RU" sz="43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0" fill="hold"/>
                                        <p:tgtEl>
                                          <p:spTgt spid="13"/>
                                        </p:tgtEl>
                                        <p:attrNameLst>
                                          <p:attrName>ppt_x</p:attrName>
                                        </p:attrNameLst>
                                      </p:cBhvr>
                                      <p:tavLst>
                                        <p:tav tm="0">
                                          <p:val>
                                            <p:strVal val="#ppt_x"/>
                                          </p:val>
                                        </p:tav>
                                        <p:tav tm="100000">
                                          <p:val>
                                            <p:strVal val="#ppt_x"/>
                                          </p:val>
                                        </p:tav>
                                      </p:tavLst>
                                    </p:anim>
                                    <p:anim calcmode="lin" valueType="num">
                                      <p:cBhvr additive="base">
                                        <p:cTn id="8" dur="5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ВИДЫ БЛАНКОВ</a:t>
            </a:r>
            <a:endParaRPr lang="ru-RU" dirty="0"/>
          </a:p>
        </p:txBody>
      </p:sp>
      <p:sp>
        <p:nvSpPr>
          <p:cNvPr id="3" name="Содержимое 2"/>
          <p:cNvSpPr>
            <a:spLocks noGrp="1"/>
          </p:cNvSpPr>
          <p:nvPr>
            <p:ph idx="1"/>
          </p:nvPr>
        </p:nvSpPr>
        <p:spPr>
          <a:xfrm>
            <a:off x="899592" y="1447800"/>
            <a:ext cx="8244408" cy="4800600"/>
          </a:xfrm>
        </p:spPr>
        <p:txBody>
          <a:bodyPr/>
          <a:lstStyle/>
          <a:p>
            <a:pPr algn="ctr">
              <a:buNone/>
            </a:pPr>
            <a:endParaRPr lang="ru-RU" dirty="0" smtClean="0">
              <a:latin typeface="Arial" pitchFamily="34" charset="0"/>
              <a:cs typeface="Arial" pitchFamily="34" charset="0"/>
            </a:endParaRPr>
          </a:p>
          <a:p>
            <a:pPr algn="ctr">
              <a:buClr>
                <a:srgbClr val="002060"/>
              </a:buClr>
              <a:buNone/>
            </a:pPr>
            <a:r>
              <a:rPr lang="ru-RU" b="1" u="sng" dirty="0" smtClean="0">
                <a:latin typeface="Arial" pitchFamily="34" charset="0"/>
                <a:cs typeface="Arial" pitchFamily="34" charset="0"/>
              </a:rPr>
              <a:t>БЛАНК ПИСЬМА</a:t>
            </a:r>
          </a:p>
          <a:p>
            <a:pPr algn="ctr">
              <a:buClr>
                <a:srgbClr val="002060"/>
              </a:buClr>
              <a:buNone/>
            </a:pPr>
            <a:endParaRPr lang="ru-RU" u="sng" dirty="0" smtClean="0">
              <a:latin typeface="Arial" pitchFamily="34" charset="0"/>
              <a:cs typeface="Arial" pitchFamily="34" charset="0"/>
            </a:endParaRPr>
          </a:p>
          <a:p>
            <a:pPr algn="ctr">
              <a:buNone/>
            </a:pPr>
            <a:r>
              <a:rPr lang="ru-RU" dirty="0" smtClean="0">
                <a:latin typeface="Arial" pitchFamily="34" charset="0"/>
                <a:cs typeface="Arial" pitchFamily="34" charset="0"/>
              </a:rPr>
              <a:t>01 (02 или 03), 05, 08, ограничительные отметки для реквизитов 10, 11, 12, 15, 17. Бланк письма структурного подразделения дополнительно включает реквизит 06, бланк письма должностного лица - реквизит 07.</a:t>
            </a:r>
          </a:p>
          <a:p>
            <a:pPr algn="ctr">
              <a:buClr>
                <a:srgbClr val="002060"/>
              </a:buClr>
              <a:buNone/>
            </a:pPr>
            <a:endParaRPr lang="ru-RU" dirty="0" smtClean="0">
              <a:latin typeface="Arial" pitchFamily="34" charset="0"/>
              <a:cs typeface="Arial" pitchFamily="34" charset="0"/>
            </a:endParaRPr>
          </a:p>
          <a:p>
            <a:pPr algn="just">
              <a:buClr>
                <a:srgbClr val="002060"/>
              </a:buClr>
            </a:pPr>
            <a:endParaRPr lang="ru-RU" u="sng" dirty="0" smtClean="0">
              <a:latin typeface="Arial" pitchFamily="34" charset="0"/>
              <a:cs typeface="Arial" pitchFamily="34" charset="0"/>
            </a:endParaRPr>
          </a:p>
          <a:p>
            <a:pPr algn="just">
              <a:buNone/>
            </a:pPr>
            <a:endParaRPr lang="ru-RU" dirty="0" smtClean="0"/>
          </a:p>
          <a:p>
            <a:pPr algn="just"/>
            <a:endParaRPr lang="ru-RU" dirty="0"/>
          </a:p>
        </p:txBody>
      </p:sp>
      <p:sp>
        <p:nvSpPr>
          <p:cNvPr id="12" name="Заголовок 1"/>
          <p:cNvSpPr txBox="1">
            <a:spLocks/>
          </p:cNvSpPr>
          <p:nvPr/>
        </p:nvSpPr>
        <p:spPr>
          <a:xfrm>
            <a:off x="1071538" y="1857364"/>
            <a:ext cx="7498080" cy="4000528"/>
          </a:xfrm>
          <a:prstGeom prst="rect">
            <a:avLst/>
          </a:prstGeom>
        </p:spPr>
        <p:txBody>
          <a:bodyPr anchor="ctr">
            <a:normAutofit/>
          </a:bodyPr>
          <a:lstStyle/>
          <a:p>
            <a:pPr marL="0" marR="0" lvl="0" indent="0" algn="just"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ru-RU" sz="3500" b="0" i="0" u="none" strike="noStrike" kern="1200" cap="none" spc="0" normalizeH="0" baseline="0" noProof="0" dirty="0">
              <a:ln>
                <a:noFill/>
              </a:ln>
              <a:effectLst>
                <a:outerShdw blurRad="50000" dist="30000" dir="5400000" algn="tl" rotWithShape="0">
                  <a:srgbClr val="000000">
                    <a:alpha val="30000"/>
                  </a:srgbClr>
                </a:outerShdw>
              </a:effectLst>
              <a:uLnTx/>
              <a:uFillTx/>
              <a:latin typeface="+mj-lt"/>
              <a:ea typeface="+mj-ea"/>
              <a:cs typeface="+mj-cs"/>
            </a:endParaRPr>
          </a:p>
        </p:txBody>
      </p:sp>
      <p:sp>
        <p:nvSpPr>
          <p:cNvPr id="13" name="Заголовок 1"/>
          <p:cNvSpPr txBox="1">
            <a:spLocks/>
          </p:cNvSpPr>
          <p:nvPr/>
        </p:nvSpPr>
        <p:spPr>
          <a:xfrm>
            <a:off x="1428728" y="285728"/>
            <a:ext cx="7498080" cy="1143000"/>
          </a:xfrm>
          <a:prstGeom prst="rect">
            <a:avLst/>
          </a:prstGeom>
        </p:spPr>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3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ВИДЫ БЛАНКОВ</a:t>
            </a:r>
            <a:endParaRPr kumimoji="0" lang="ru-RU" sz="43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0" fill="hold"/>
                                        <p:tgtEl>
                                          <p:spTgt spid="13"/>
                                        </p:tgtEl>
                                        <p:attrNameLst>
                                          <p:attrName>ppt_x</p:attrName>
                                        </p:attrNameLst>
                                      </p:cBhvr>
                                      <p:tavLst>
                                        <p:tav tm="0">
                                          <p:val>
                                            <p:strVal val="#ppt_x"/>
                                          </p:val>
                                        </p:tav>
                                        <p:tav tm="100000">
                                          <p:val>
                                            <p:strVal val="#ppt_x"/>
                                          </p:val>
                                        </p:tav>
                                      </p:tavLst>
                                    </p:anim>
                                    <p:anim calcmode="lin" valueType="num">
                                      <p:cBhvr additive="base">
                                        <p:cTn id="8" dur="5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ВИДЫ БЛАНКОВ</a:t>
            </a:r>
            <a:endParaRPr lang="ru-RU" dirty="0"/>
          </a:p>
        </p:txBody>
      </p:sp>
      <p:sp>
        <p:nvSpPr>
          <p:cNvPr id="3" name="Содержимое 2"/>
          <p:cNvSpPr>
            <a:spLocks noGrp="1"/>
          </p:cNvSpPr>
          <p:nvPr>
            <p:ph idx="1"/>
          </p:nvPr>
        </p:nvSpPr>
        <p:spPr>
          <a:xfrm>
            <a:off x="1071538" y="1447800"/>
            <a:ext cx="7862150" cy="4800600"/>
          </a:xfrm>
        </p:spPr>
        <p:txBody>
          <a:bodyPr>
            <a:normAutofit fontScale="85000" lnSpcReduction="10000"/>
          </a:bodyPr>
          <a:lstStyle/>
          <a:p>
            <a:pPr algn="ctr">
              <a:buNone/>
            </a:pPr>
            <a:endParaRPr lang="ru-RU" dirty="0" smtClean="0">
              <a:latin typeface="Arial" pitchFamily="34" charset="0"/>
              <a:cs typeface="Arial" pitchFamily="34" charset="0"/>
            </a:endParaRPr>
          </a:p>
          <a:p>
            <a:pPr algn="ctr">
              <a:buClr>
                <a:srgbClr val="002060"/>
              </a:buClr>
              <a:buNone/>
            </a:pPr>
            <a:r>
              <a:rPr lang="ru-RU" b="1" u="sng" dirty="0" smtClean="0">
                <a:latin typeface="Arial" pitchFamily="34" charset="0"/>
                <a:cs typeface="Arial" pitchFamily="34" charset="0"/>
              </a:rPr>
              <a:t>БЛАНК КОНКРЕТНОГО ВИДА ДОКУМЕНТА</a:t>
            </a:r>
          </a:p>
          <a:p>
            <a:pPr algn="ctr">
              <a:buClr>
                <a:srgbClr val="002060"/>
              </a:buClr>
              <a:buNone/>
            </a:pPr>
            <a:endParaRPr lang="ru-RU" u="sng" dirty="0" smtClean="0">
              <a:latin typeface="Arial" pitchFamily="34" charset="0"/>
              <a:cs typeface="Arial" pitchFamily="34" charset="0"/>
            </a:endParaRPr>
          </a:p>
          <a:p>
            <a:pPr marL="0" algn="ctr">
              <a:lnSpc>
                <a:spcPct val="120000"/>
              </a:lnSpc>
              <a:spcBef>
                <a:spcPts val="0"/>
              </a:spcBef>
              <a:buNone/>
            </a:pPr>
            <a:r>
              <a:rPr lang="ru-RU" dirty="0" smtClean="0">
                <a:latin typeface="Arial" pitchFamily="34" charset="0"/>
                <a:cs typeface="Arial" pitchFamily="34" charset="0"/>
              </a:rPr>
              <a:t>01 (02 или 03), 05, 09, 13 и, при необходимости, ограничительные отметки для границ зон расположения реквизитов 10, 11, 16, 17. Бланк конкретного вида документа структурного подразделения дополнительно включает реквизит 06, бланк должностного лица - реквизит 07.</a:t>
            </a:r>
          </a:p>
          <a:p>
            <a:pPr algn="just">
              <a:buClr>
                <a:srgbClr val="002060"/>
              </a:buClr>
            </a:pPr>
            <a:endParaRPr lang="ru-RU" u="sng" dirty="0" smtClean="0">
              <a:latin typeface="Arial" pitchFamily="34" charset="0"/>
              <a:cs typeface="Arial" pitchFamily="34" charset="0"/>
            </a:endParaRPr>
          </a:p>
          <a:p>
            <a:pPr algn="just">
              <a:buNone/>
            </a:pPr>
            <a:endParaRPr lang="ru-RU" dirty="0" smtClean="0"/>
          </a:p>
          <a:p>
            <a:pPr algn="just"/>
            <a:endParaRPr lang="ru-RU" dirty="0"/>
          </a:p>
        </p:txBody>
      </p:sp>
      <p:sp>
        <p:nvSpPr>
          <p:cNvPr id="12" name="Заголовок 1"/>
          <p:cNvSpPr txBox="1">
            <a:spLocks/>
          </p:cNvSpPr>
          <p:nvPr/>
        </p:nvSpPr>
        <p:spPr>
          <a:xfrm>
            <a:off x="1071538" y="1857364"/>
            <a:ext cx="7498080" cy="4000528"/>
          </a:xfrm>
          <a:prstGeom prst="rect">
            <a:avLst/>
          </a:prstGeom>
        </p:spPr>
        <p:txBody>
          <a:bodyPr anchor="ctr">
            <a:normAutofit/>
          </a:bodyPr>
          <a:lstStyle/>
          <a:p>
            <a:pPr marL="0" marR="0" lvl="0" indent="0" algn="just"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ru-RU" sz="3500" b="0" i="0" u="none" strike="noStrike" kern="1200" cap="none" spc="0" normalizeH="0" baseline="0" noProof="0" dirty="0">
              <a:ln>
                <a:noFill/>
              </a:ln>
              <a:effectLst>
                <a:outerShdw blurRad="50000" dist="30000" dir="5400000" algn="tl" rotWithShape="0">
                  <a:srgbClr val="000000">
                    <a:alpha val="30000"/>
                  </a:srgbClr>
                </a:outerShdw>
              </a:effectLst>
              <a:uLnTx/>
              <a:uFillTx/>
              <a:latin typeface="+mj-lt"/>
              <a:ea typeface="+mj-ea"/>
              <a:cs typeface="+mj-cs"/>
            </a:endParaRPr>
          </a:p>
        </p:txBody>
      </p:sp>
      <p:sp>
        <p:nvSpPr>
          <p:cNvPr id="13" name="Заголовок 1"/>
          <p:cNvSpPr txBox="1">
            <a:spLocks/>
          </p:cNvSpPr>
          <p:nvPr/>
        </p:nvSpPr>
        <p:spPr>
          <a:xfrm>
            <a:off x="1428728" y="285728"/>
            <a:ext cx="7498080" cy="1143000"/>
          </a:xfrm>
          <a:prstGeom prst="rect">
            <a:avLst/>
          </a:prstGeom>
        </p:spPr>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3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ВИДЫ БЛАНКОВ</a:t>
            </a:r>
            <a:endParaRPr kumimoji="0" lang="ru-RU" sz="43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transition>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0" fill="hold"/>
                                        <p:tgtEl>
                                          <p:spTgt spid="13"/>
                                        </p:tgtEl>
                                        <p:attrNameLst>
                                          <p:attrName>ppt_x</p:attrName>
                                        </p:attrNameLst>
                                      </p:cBhvr>
                                      <p:tavLst>
                                        <p:tav tm="0">
                                          <p:val>
                                            <p:strVal val="#ppt_x"/>
                                          </p:val>
                                        </p:tav>
                                        <p:tav tm="100000">
                                          <p:val>
                                            <p:strVal val="#ppt_x"/>
                                          </p:val>
                                        </p:tav>
                                      </p:tavLst>
                                    </p:anim>
                                    <p:anim calcmode="lin" valueType="num">
                                      <p:cBhvr additive="base">
                                        <p:cTn id="8" dur="5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ВИДЫ БЛАНКОВ</a:t>
            </a:r>
            <a:endParaRPr lang="ru-RU" dirty="0"/>
          </a:p>
        </p:txBody>
      </p:sp>
      <p:sp>
        <p:nvSpPr>
          <p:cNvPr id="3" name="Содержимое 2"/>
          <p:cNvSpPr>
            <a:spLocks noGrp="1"/>
          </p:cNvSpPr>
          <p:nvPr>
            <p:ph idx="1"/>
          </p:nvPr>
        </p:nvSpPr>
        <p:spPr>
          <a:xfrm>
            <a:off x="1071538" y="1447800"/>
            <a:ext cx="7862150" cy="4800600"/>
          </a:xfrm>
        </p:spPr>
        <p:txBody>
          <a:bodyPr/>
          <a:lstStyle/>
          <a:p>
            <a:pPr algn="ctr">
              <a:buNone/>
            </a:pPr>
            <a:endParaRPr lang="ru-RU" dirty="0" smtClean="0">
              <a:latin typeface="Arial" pitchFamily="34" charset="0"/>
              <a:cs typeface="Arial" pitchFamily="34" charset="0"/>
            </a:endParaRPr>
          </a:p>
          <a:p>
            <a:pPr algn="ctr">
              <a:buClr>
                <a:srgbClr val="002060"/>
              </a:buClr>
              <a:buNone/>
            </a:pPr>
            <a:r>
              <a:rPr lang="ru-RU" b="1" dirty="0" smtClean="0">
                <a:latin typeface="Arial" pitchFamily="34" charset="0"/>
                <a:cs typeface="Arial" pitchFamily="34" charset="0"/>
              </a:rPr>
              <a:t>ДВА ВАРИАНТА РАСПОЛОЖЕНИЯ РЕКВИЗИТОВ:</a:t>
            </a:r>
          </a:p>
          <a:p>
            <a:pPr algn="ctr">
              <a:buClr>
                <a:srgbClr val="002060"/>
              </a:buClr>
              <a:buNone/>
            </a:pPr>
            <a:endParaRPr lang="ru-RU" u="sng" dirty="0" smtClean="0">
              <a:latin typeface="Arial" pitchFamily="34" charset="0"/>
              <a:cs typeface="Arial" pitchFamily="34" charset="0"/>
            </a:endParaRPr>
          </a:p>
          <a:p>
            <a:pPr algn="just">
              <a:buClr>
                <a:srgbClr val="002060"/>
              </a:buClr>
            </a:pPr>
            <a:r>
              <a:rPr lang="ru-RU" sz="3600" u="sng" dirty="0" smtClean="0">
                <a:latin typeface="Arial" pitchFamily="34" charset="0"/>
                <a:cs typeface="Arial" pitchFamily="34" charset="0"/>
              </a:rPr>
              <a:t>угловой</a:t>
            </a:r>
          </a:p>
          <a:p>
            <a:pPr algn="just">
              <a:buClr>
                <a:srgbClr val="002060"/>
              </a:buClr>
            </a:pPr>
            <a:endParaRPr lang="ru-RU" sz="3600" u="sng" dirty="0" smtClean="0">
              <a:latin typeface="Arial" pitchFamily="34" charset="0"/>
              <a:cs typeface="Arial" pitchFamily="34" charset="0"/>
            </a:endParaRPr>
          </a:p>
          <a:p>
            <a:pPr algn="just">
              <a:buClr>
                <a:srgbClr val="002060"/>
              </a:buClr>
            </a:pPr>
            <a:r>
              <a:rPr lang="ru-RU" sz="3600" u="sng" dirty="0" smtClean="0">
                <a:latin typeface="Arial" pitchFamily="34" charset="0"/>
                <a:cs typeface="Arial" pitchFamily="34" charset="0"/>
              </a:rPr>
              <a:t>продольный</a:t>
            </a:r>
          </a:p>
          <a:p>
            <a:pPr algn="just">
              <a:buNone/>
            </a:pPr>
            <a:endParaRPr lang="ru-RU" dirty="0" smtClean="0"/>
          </a:p>
          <a:p>
            <a:pPr algn="just"/>
            <a:endParaRPr lang="ru-RU" dirty="0"/>
          </a:p>
        </p:txBody>
      </p:sp>
      <p:sp>
        <p:nvSpPr>
          <p:cNvPr id="12" name="Заголовок 1"/>
          <p:cNvSpPr txBox="1">
            <a:spLocks/>
          </p:cNvSpPr>
          <p:nvPr/>
        </p:nvSpPr>
        <p:spPr>
          <a:xfrm>
            <a:off x="1071538" y="1857364"/>
            <a:ext cx="7498080" cy="4000528"/>
          </a:xfrm>
          <a:prstGeom prst="rect">
            <a:avLst/>
          </a:prstGeom>
        </p:spPr>
        <p:txBody>
          <a:bodyPr anchor="ctr">
            <a:normAutofit/>
          </a:bodyPr>
          <a:lstStyle/>
          <a:p>
            <a:pPr marL="0" marR="0" lvl="0" indent="0" algn="just"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ru-RU" sz="3500" b="0" i="0" u="none" strike="noStrike" kern="1200" cap="none" spc="0" normalizeH="0" baseline="0" noProof="0" dirty="0">
              <a:ln>
                <a:noFill/>
              </a:ln>
              <a:effectLst>
                <a:outerShdw blurRad="50000" dist="30000" dir="5400000" algn="tl" rotWithShape="0">
                  <a:srgbClr val="000000">
                    <a:alpha val="30000"/>
                  </a:srgbClr>
                </a:outerShdw>
              </a:effectLst>
              <a:uLnTx/>
              <a:uFillTx/>
              <a:latin typeface="+mj-lt"/>
              <a:ea typeface="+mj-ea"/>
              <a:cs typeface="+mj-cs"/>
            </a:endParaRPr>
          </a:p>
        </p:txBody>
      </p:sp>
      <p:sp>
        <p:nvSpPr>
          <p:cNvPr id="11" name="Прямоугольник 10"/>
          <p:cNvSpPr/>
          <p:nvPr/>
        </p:nvSpPr>
        <p:spPr>
          <a:xfrm>
            <a:off x="5143504" y="5357826"/>
            <a:ext cx="1071570" cy="4286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Заголовок 1"/>
          <p:cNvSpPr txBox="1">
            <a:spLocks/>
          </p:cNvSpPr>
          <p:nvPr/>
        </p:nvSpPr>
        <p:spPr>
          <a:xfrm>
            <a:off x="1428728" y="285728"/>
            <a:ext cx="7498080" cy="1143000"/>
          </a:xfrm>
          <a:prstGeom prst="rect">
            <a:avLst/>
          </a:prstGeom>
        </p:spPr>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3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ВИДЫ БЛАНКОВ</a:t>
            </a:r>
            <a:endParaRPr kumimoji="0" lang="ru-RU" sz="43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transition>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0" fill="hold"/>
                                        <p:tgtEl>
                                          <p:spTgt spid="13"/>
                                        </p:tgtEl>
                                        <p:attrNameLst>
                                          <p:attrName>ppt_x</p:attrName>
                                        </p:attrNameLst>
                                      </p:cBhvr>
                                      <p:tavLst>
                                        <p:tav tm="0">
                                          <p:val>
                                            <p:strVal val="#ppt_x"/>
                                          </p:val>
                                        </p:tav>
                                        <p:tav tm="100000">
                                          <p:val>
                                            <p:strVal val="#ppt_x"/>
                                          </p:val>
                                        </p:tav>
                                      </p:tavLst>
                                    </p:anim>
                                    <p:anim calcmode="lin" valueType="num">
                                      <p:cBhvr additive="base">
                                        <p:cTn id="8" dur="5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0" presetClass="entr" presetSubtype="0" fill="hold" grpId="0" nodeType="clickEffect">
                                  <p:stCondLst>
                                    <p:cond delay="0"/>
                                  </p:stCondLst>
                                  <p:iterate type="lt">
                                    <p:tmPct val="10000"/>
                                  </p:iterate>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0" presetClass="entr" presetSubtype="0" fill="hold" grpId="0" nodeType="clickEffect">
                                  <p:stCondLst>
                                    <p:cond delay="0"/>
                                  </p:stCondLst>
                                  <p:iterate type="lt">
                                    <p:tmPct val="10000"/>
                                  </p:iterate>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1000"/>
                                        <p:tgtEl>
                                          <p:spTgt spid="3">
                                            <p:txEl>
                                              <p:pRg st="3" end="3"/>
                                            </p:txEl>
                                          </p:spTgt>
                                        </p:tgtEl>
                                      </p:cBhvr>
                                    </p:animEffect>
                                    <p:anim calcmode="lin" valueType="num">
                                      <p:cBhvr>
                                        <p:cTn id="21" dur="1000" fill="hold"/>
                                        <p:tgtEl>
                                          <p:spTgt spid="3">
                                            <p:txEl>
                                              <p:pRg st="3" end="3"/>
                                            </p:txEl>
                                          </p:spTgt>
                                        </p:tgtEl>
                                        <p:attrNameLst>
                                          <p:attrName>ppt_x</p:attrName>
                                        </p:attrNameLst>
                                      </p:cBhvr>
                                      <p:tavLst>
                                        <p:tav tm="0">
                                          <p:val>
                                            <p:strVal val="#ppt_x-.1"/>
                                          </p:val>
                                        </p:tav>
                                        <p:tav tm="100000">
                                          <p:val>
                                            <p:strVal val="#ppt_x"/>
                                          </p:val>
                                        </p:tav>
                                      </p:tavLst>
                                    </p:anim>
                                    <p:anim calcmode="lin" valueType="num">
                                      <p:cBhvr>
                                        <p:cTn id="22"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0" presetClass="entr" presetSubtype="0" fill="hold" grpId="0" nodeType="clickEffect">
                                  <p:stCondLst>
                                    <p:cond delay="0"/>
                                  </p:stCondLst>
                                  <p:iterate type="lt">
                                    <p:tmPct val="10000"/>
                                  </p:iterate>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anim calcmode="lin" valueType="num">
                                      <p:cBhvr>
                                        <p:cTn id="28" dur="1000" fill="hold"/>
                                        <p:tgtEl>
                                          <p:spTgt spid="3">
                                            <p:txEl>
                                              <p:pRg st="5" end="5"/>
                                            </p:txEl>
                                          </p:spTgt>
                                        </p:tgtEl>
                                        <p:attrNameLst>
                                          <p:attrName>ppt_x</p:attrName>
                                        </p:attrNameLst>
                                      </p:cBhvr>
                                      <p:tavLst>
                                        <p:tav tm="0">
                                          <p:val>
                                            <p:strVal val="#ppt_x-.1"/>
                                          </p:val>
                                        </p:tav>
                                        <p:tav tm="100000">
                                          <p:val>
                                            <p:strVal val="#ppt_x"/>
                                          </p:val>
                                        </p:tav>
                                      </p:tavLst>
                                    </p:anim>
                                    <p:anim calcmode="lin" valueType="num">
                                      <p:cBhvr>
                                        <p:cTn id="29" dur="10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240</TotalTime>
  <Words>230</Words>
  <Application>Microsoft Office PowerPoint</Application>
  <PresentationFormat>Экран (4:3)</PresentationFormat>
  <Paragraphs>75</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Солнцестояние</vt:lpstr>
      <vt:lpstr>ОБЩИЕ ТРЕБОВАНИЯ К ОФОРМЛЕНИЮ ДОКУМЕНТОВ</vt:lpstr>
      <vt:lpstr>ФОРМАТ БУМАГИ</vt:lpstr>
      <vt:lpstr>ФОРМАТ БУМАГИ</vt:lpstr>
      <vt:lpstr>ПОЛЯ БУМАГИ</vt:lpstr>
      <vt:lpstr>ВИДЫ БЛАНКОВ</vt:lpstr>
      <vt:lpstr>ВИДЫ БЛАНКОВ</vt:lpstr>
      <vt:lpstr>ВИДЫ БЛАНКОВ</vt:lpstr>
      <vt:lpstr>ВИДЫ БЛАНКОВ</vt:lpstr>
      <vt:lpstr>ВИДЫ БЛАНКОВ</vt:lpstr>
      <vt:lpstr>ВИДЫ БЛАНКОВ</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ОЛЬГА-САША</dc:creator>
  <cp:lastModifiedBy>uchast11</cp:lastModifiedBy>
  <cp:revision>35</cp:revision>
  <dcterms:created xsi:type="dcterms:W3CDTF">2011-10-12T13:42:51Z</dcterms:created>
  <dcterms:modified xsi:type="dcterms:W3CDTF">2019-03-20T19:39:21Z</dcterms:modified>
</cp:coreProperties>
</file>