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8" r:id="rId2"/>
    <p:sldId id="26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437" autoAdjust="0"/>
    <p:restoredTop sz="94660"/>
  </p:normalViewPr>
  <p:slideViewPr>
    <p:cSldViewPr>
      <p:cViewPr varScale="1">
        <p:scale>
          <a:sx n="64" d="100"/>
          <a:sy n="64" d="100"/>
        </p:scale>
        <p:origin x="-71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51B3C-16B4-4F17-B2D8-47A466ECD82B}" type="datetimeFigureOut">
              <a:rPr lang="ru-RU" smtClean="0"/>
              <a:pPr/>
              <a:t>09.11.2011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D15B9-2738-4588-A7C0-952F3CF13B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D15B9-2738-4588-A7C0-952F3CF13B2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D15B9-2738-4588-A7C0-952F3CF13B2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D15B9-2738-4588-A7C0-952F3CF13B2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D15B9-2738-4588-A7C0-952F3CF13B2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D15B9-2738-4588-A7C0-952F3CF13B2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500174"/>
            <a:ext cx="7498080" cy="292895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ВИДЫ ДОКУМЕНТОВ И ИХ КЛАССИФИКАЦИЯ</a:t>
            </a:r>
            <a:endParaRPr lang="ru-RU" sz="54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285852" y="857232"/>
            <a:ext cx="7498080" cy="785818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ДОКУМЕНТЫ КЛАССИФИЦИРУЮТСЯ: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357430"/>
            <a:ext cx="7933588" cy="3267084"/>
          </a:xfrm>
        </p:spPr>
        <p:txBody>
          <a:bodyPr/>
          <a:lstStyle/>
          <a:p>
            <a:r>
              <a:rPr lang="ru-RU" b="1" i="1" u="sng" dirty="0" smtClean="0"/>
              <a:t>по средствам фиксации:</a:t>
            </a:r>
            <a:r>
              <a:rPr lang="ru-RU" b="1" u="sng" dirty="0" smtClean="0"/>
              <a:t>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	письменные, графические, </a:t>
            </a:r>
            <a:r>
              <a:rPr lang="ru-RU" dirty="0" err="1" smtClean="0"/>
              <a:t>фотокинодокументы</a:t>
            </a:r>
            <a:r>
              <a:rPr lang="ru-RU" dirty="0" smtClean="0"/>
              <a:t> и т. д.</a:t>
            </a:r>
            <a:endParaRPr lang="ru-RU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ДОКУМЕНТЫ КЛАССИФИЦИРУЮТСЯ: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357430"/>
            <a:ext cx="7933588" cy="3267084"/>
          </a:xfrm>
        </p:spPr>
        <p:txBody>
          <a:bodyPr/>
          <a:lstStyle/>
          <a:p>
            <a:r>
              <a:rPr lang="ru-RU" b="1" i="1" u="sng" dirty="0" smtClean="0"/>
              <a:t>по виду оформления (или по степени их подлинности):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подлинные, копии, выписки, дубликаты</a:t>
            </a:r>
            <a:endParaRPr lang="ru-RU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ДОКУМЕНТЫ КЛАССИФИЦИРУЮТСЯ: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1571612"/>
            <a:ext cx="3429024" cy="1357322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ДОКУМЕНТЫ</a:t>
            </a:r>
            <a:endParaRPr lang="ru-RU" sz="3200" b="1" dirty="0">
              <a:ln>
                <a:solidFill>
                  <a:schemeClr val="tx1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3643314"/>
            <a:ext cx="2857520" cy="1928826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1 группа</a:t>
            </a:r>
          </a:p>
          <a:p>
            <a:pPr algn="ctr"/>
            <a:endParaRPr lang="ru-RU" sz="2400" dirty="0" smtClean="0">
              <a:ln>
                <a:solidFill>
                  <a:schemeClr val="tx1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по общим и административным вопросам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3643314"/>
            <a:ext cx="2857520" cy="1928826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2 группа</a:t>
            </a:r>
          </a:p>
          <a:p>
            <a:pPr algn="ctr"/>
            <a:endParaRPr lang="ru-RU" sz="2400" dirty="0" smtClean="0">
              <a:ln>
                <a:solidFill>
                  <a:schemeClr val="tx1"/>
                </a:solidFill>
              </a:ln>
              <a:solidFill>
                <a:srgbClr val="7030A0"/>
              </a:solidFill>
            </a:endParaRPr>
          </a:p>
          <a:p>
            <a:pPr algn="ctr"/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по функциям управления</a:t>
            </a:r>
          </a:p>
          <a:p>
            <a:pPr algn="ctr"/>
            <a:endParaRPr lang="ru-RU" sz="2400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3143240" y="3071810"/>
            <a:ext cx="1214446" cy="500066"/>
          </a:xfrm>
          <a:prstGeom prst="downArrow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429256" y="3071810"/>
            <a:ext cx="1214446" cy="500066"/>
          </a:xfrm>
          <a:prstGeom prst="downArrow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3857620" y="5643578"/>
            <a:ext cx="2286016" cy="928694"/>
          </a:xfrm>
          <a:prstGeom prst="downArrow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78621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ДОКУМЕНТЫ КЛАССИФИЦИРУЮТСЯ: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214554"/>
            <a:ext cx="7862150" cy="3786214"/>
          </a:xfrm>
        </p:spPr>
        <p:txBody>
          <a:bodyPr>
            <a:normAutofit fontScale="92500"/>
          </a:bodyPr>
          <a:lstStyle/>
          <a:p>
            <a:r>
              <a:rPr lang="ru-RU" b="1" i="1" u="sng" dirty="0" smtClean="0"/>
              <a:t>по наименованиям:</a:t>
            </a:r>
            <a:r>
              <a:rPr lang="ru-RU" b="1" i="1" dirty="0" smtClean="0"/>
              <a:t> </a:t>
            </a:r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	</a:t>
            </a:r>
            <a:r>
              <a:rPr lang="ru-RU" dirty="0" smtClean="0"/>
              <a:t>служебные, письма, приказы, протоколы, акты, докладные записки, договоры и т. д.</a:t>
            </a:r>
          </a:p>
          <a:p>
            <a:pPr>
              <a:buNone/>
            </a:pPr>
            <a:r>
              <a:rPr lang="ru-RU" dirty="0" smtClean="0"/>
              <a:t>		</a:t>
            </a:r>
            <a:endParaRPr lang="ru-RU" sz="2800" dirty="0" smtClean="0"/>
          </a:p>
          <a:p>
            <a:pPr algn="just">
              <a:buNone/>
            </a:pPr>
            <a:r>
              <a:rPr lang="ru-RU" b="1" dirty="0" smtClean="0"/>
              <a:t>		</a:t>
            </a:r>
            <a:r>
              <a:rPr lang="ru-RU" sz="2400" dirty="0" smtClean="0"/>
              <a:t>Оформление всех этих документов унифицировано, но по содержанию они могут быть совершенно разными:</a:t>
            </a:r>
            <a:endParaRPr lang="ru-RU" sz="2400" u="sng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ДОКУМЕНТЫ КЛАССИФИЦИРУЮТСЯ: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000240"/>
            <a:ext cx="7862150" cy="3643338"/>
          </a:xfrm>
        </p:spPr>
        <p:txBody>
          <a:bodyPr>
            <a:normAutofit fontScale="92500" lnSpcReduction="20000"/>
          </a:bodyPr>
          <a:lstStyle/>
          <a:p>
            <a:r>
              <a:rPr lang="ru-RU" b="1" i="1" u="sng" dirty="0" smtClean="0"/>
              <a:t>по месту составления:</a:t>
            </a:r>
            <a:r>
              <a:rPr lang="ru-RU" b="1" i="1" dirty="0" smtClean="0"/>
              <a:t> </a:t>
            </a:r>
          </a:p>
          <a:p>
            <a:pPr>
              <a:buNone/>
            </a:pPr>
            <a:endParaRPr lang="ru-RU" b="1" i="1" dirty="0" smtClean="0"/>
          </a:p>
          <a:p>
            <a:pPr algn="just">
              <a:buNone/>
            </a:pPr>
            <a:r>
              <a:rPr lang="ru-RU" b="1" i="1" dirty="0" smtClean="0"/>
              <a:t>	</a:t>
            </a:r>
            <a:r>
              <a:rPr lang="ru-RU" u="sng" dirty="0" smtClean="0"/>
              <a:t>внутренние</a:t>
            </a:r>
            <a:r>
              <a:rPr lang="ru-RU" dirty="0" smtClean="0"/>
              <a:t> (документы, составляемые работниками данного предприятия) 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u="sng" dirty="0" smtClean="0"/>
              <a:t>внешние</a:t>
            </a:r>
            <a:r>
              <a:rPr lang="ru-RU" dirty="0" smtClean="0"/>
              <a:t> (документы, поступающие из других предприятий, организаций и от частных лиц)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ДОКУМЕНТЫ КЛАССИФИЦИРУЮТСЯ: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714488"/>
            <a:ext cx="7933588" cy="4800600"/>
          </a:xfrm>
        </p:spPr>
        <p:txBody>
          <a:bodyPr/>
          <a:lstStyle/>
          <a:p>
            <a:r>
              <a:rPr lang="ru-RU" b="1" i="1" u="sng" dirty="0" smtClean="0"/>
              <a:t>по содержанию:</a:t>
            </a:r>
            <a:r>
              <a:rPr lang="ru-RU" b="1" i="1" dirty="0" smtClean="0"/>
              <a:t> </a:t>
            </a:r>
          </a:p>
          <a:p>
            <a:pPr>
              <a:buNone/>
            </a:pPr>
            <a:endParaRPr lang="ru-RU" b="1" dirty="0" smtClean="0"/>
          </a:p>
          <a:p>
            <a:pPr algn="just">
              <a:buNone/>
            </a:pPr>
            <a:r>
              <a:rPr lang="ru-RU" b="1" dirty="0" smtClean="0"/>
              <a:t>	</a:t>
            </a:r>
            <a:r>
              <a:rPr lang="ru-RU" u="sng" dirty="0" smtClean="0"/>
              <a:t>простые</a:t>
            </a:r>
            <a:r>
              <a:rPr lang="ru-RU" dirty="0" smtClean="0"/>
              <a:t> (посвящённые одному </a:t>
            </a:r>
            <a:r>
              <a:rPr lang="ru-RU" dirty="0" err="1" smtClean="0"/>
              <a:t>вопросу-</a:t>
            </a:r>
            <a:r>
              <a:rPr lang="ru-RU" i="1" dirty="0" err="1" smtClean="0"/>
              <a:t>письма</a:t>
            </a:r>
            <a:r>
              <a:rPr lang="ru-RU" dirty="0" smtClean="0"/>
              <a:t>) 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u="sng" dirty="0" smtClean="0"/>
              <a:t>сложные</a:t>
            </a:r>
            <a:r>
              <a:rPr lang="ru-RU" dirty="0" smtClean="0"/>
              <a:t> (охватывающие несколько </a:t>
            </a:r>
            <a:r>
              <a:rPr lang="ru-RU" dirty="0" err="1" smtClean="0"/>
              <a:t>вопросов-</a:t>
            </a:r>
            <a:r>
              <a:rPr lang="ru-RU" i="1" dirty="0" err="1" smtClean="0"/>
              <a:t>протокол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ДОКУМЕНТЫ КЛАССИФИЦИРУЮТСЯ: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28736"/>
            <a:ext cx="7933588" cy="5000660"/>
          </a:xfrm>
        </p:spPr>
        <p:txBody>
          <a:bodyPr>
            <a:normAutofit fontScale="92500" lnSpcReduction="20000"/>
          </a:bodyPr>
          <a:lstStyle/>
          <a:p>
            <a:r>
              <a:rPr lang="ru-RU" b="1" i="1" u="sng" dirty="0" smtClean="0"/>
              <a:t>по форме(степени унификации): </a:t>
            </a:r>
          </a:p>
          <a:p>
            <a:pPr>
              <a:buNone/>
            </a:pPr>
            <a:endParaRPr lang="ru-RU" b="1" i="1" u="sng" dirty="0" smtClean="0"/>
          </a:p>
          <a:p>
            <a:pPr algn="just">
              <a:buNone/>
            </a:pPr>
            <a:r>
              <a:rPr lang="ru-RU" b="1" i="1" dirty="0" smtClean="0"/>
              <a:t>	</a:t>
            </a:r>
            <a:r>
              <a:rPr lang="ru-RU" u="sng" dirty="0" smtClean="0"/>
              <a:t>индивидуальные,</a:t>
            </a:r>
            <a:r>
              <a:rPr lang="ru-RU" dirty="0" smtClean="0"/>
              <a:t> когда содержание каждого документа имеет свои особенности (</a:t>
            </a:r>
            <a:r>
              <a:rPr lang="ru-RU" i="1" dirty="0" smtClean="0"/>
              <a:t>докладные записки, справки, служебные записки</a:t>
            </a:r>
            <a:r>
              <a:rPr lang="ru-RU" dirty="0" smtClean="0"/>
              <a:t>)</a:t>
            </a:r>
          </a:p>
          <a:p>
            <a:pPr algn="just">
              <a:buNone/>
            </a:pPr>
            <a:endParaRPr lang="ru-RU" sz="1200" dirty="0" smtClean="0"/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u="sng" dirty="0" smtClean="0"/>
              <a:t>трафаретные,</a:t>
            </a:r>
            <a:r>
              <a:rPr lang="ru-RU" dirty="0" smtClean="0"/>
              <a:t> когда часть документа отпечатана, а часть заполняется при составлении</a:t>
            </a:r>
          </a:p>
          <a:p>
            <a:pPr algn="just">
              <a:buNone/>
            </a:pPr>
            <a:endParaRPr lang="ru-RU" sz="1200" dirty="0" smtClean="0"/>
          </a:p>
          <a:p>
            <a:pPr algn="just">
              <a:buNone/>
            </a:pPr>
            <a:r>
              <a:rPr lang="ru-RU" dirty="0" smtClean="0"/>
              <a:t>	 </a:t>
            </a:r>
            <a:r>
              <a:rPr lang="ru-RU" u="sng" dirty="0" smtClean="0"/>
              <a:t>типовые</a:t>
            </a:r>
            <a:r>
              <a:rPr lang="ru-RU" dirty="0" smtClean="0"/>
              <a:t>, созданные для группы однородных предприятий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ДОКУМЕНТЫ КЛАССИФИЦИРУЮТСЯ: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714488"/>
            <a:ext cx="7933588" cy="4800600"/>
          </a:xfrm>
        </p:spPr>
        <p:txBody>
          <a:bodyPr/>
          <a:lstStyle/>
          <a:p>
            <a:r>
              <a:rPr lang="ru-RU" b="1" i="1" u="sng" dirty="0" smtClean="0"/>
              <a:t>по срокам исполнения:</a:t>
            </a:r>
            <a:r>
              <a:rPr lang="ru-RU" i="1" dirty="0" smtClean="0"/>
              <a:t> 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	</a:t>
            </a:r>
            <a:r>
              <a:rPr lang="ru-RU" u="sng" dirty="0" smtClean="0"/>
              <a:t>срочные</a:t>
            </a:r>
            <a:r>
              <a:rPr lang="ru-RU" dirty="0" smtClean="0"/>
              <a:t>, требующие исполнения в определённый срок </a:t>
            </a:r>
          </a:p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u="sng" dirty="0" smtClean="0"/>
              <a:t>несрочные</a:t>
            </a:r>
            <a:r>
              <a:rPr lang="ru-RU" dirty="0" smtClean="0"/>
              <a:t>, для которых срок исполнения не установлен</a:t>
            </a:r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ДОКУМЕНТЫ КЛАССИФИЦИРУЮТСЯ: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43050"/>
            <a:ext cx="7933588" cy="4800600"/>
          </a:xfrm>
        </p:spPr>
        <p:txBody>
          <a:bodyPr/>
          <a:lstStyle/>
          <a:p>
            <a:r>
              <a:rPr lang="ru-RU" b="1" i="1" u="sng" dirty="0" smtClean="0"/>
              <a:t>по происхождению: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u="sng" dirty="0" smtClean="0"/>
              <a:t>служебные</a:t>
            </a:r>
            <a:r>
              <a:rPr lang="ru-RU" dirty="0" smtClean="0"/>
              <a:t>, затрагивающие интересы предприятия, организации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u="sng" dirty="0" smtClean="0"/>
              <a:t>личные</a:t>
            </a:r>
            <a:r>
              <a:rPr lang="ru-RU" dirty="0" smtClean="0"/>
              <a:t>, касающиеся конкретного лица и являющиеся именными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ДОКУМЕНТЫ КЛАССИФИЦИРУЮТСЯ: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000240"/>
            <a:ext cx="7933588" cy="3267084"/>
          </a:xfrm>
        </p:spPr>
        <p:txBody>
          <a:bodyPr/>
          <a:lstStyle/>
          <a:p>
            <a:r>
              <a:rPr lang="ru-RU" b="1" i="1" u="sng" dirty="0" smtClean="0"/>
              <a:t>по степени гласности</a:t>
            </a:r>
            <a:r>
              <a:rPr lang="ru-RU" b="1" u="sng" dirty="0" smtClean="0"/>
              <a:t>: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u="sng" dirty="0" smtClean="0"/>
              <a:t>открытки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u="sng" dirty="0" smtClean="0"/>
              <a:t>документы с ограничением доступа</a:t>
            </a:r>
            <a:endParaRPr lang="ru-RU" u="sng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223</TotalTime>
  <Words>92</Words>
  <Application>Microsoft Office PowerPoint</Application>
  <PresentationFormat>Экран (4:3)</PresentationFormat>
  <Paragraphs>66</Paragraphs>
  <Slides>11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ВИДЫ ДОКУМЕНТОВ И ИХ КЛАССИФИКАЦИЯ</vt:lpstr>
      <vt:lpstr>ДОКУМЕНТЫ КЛАССИФИЦИРУЮТСЯ:</vt:lpstr>
      <vt:lpstr>ДОКУМЕНТЫ КЛАССИФИЦИРУЮТСЯ:</vt:lpstr>
      <vt:lpstr>ДОКУМЕНТЫ КЛАССИФИЦИРУЮТСЯ:</vt:lpstr>
      <vt:lpstr>ДОКУМЕНТЫ КЛАССИФИЦИРУЮТСЯ:</vt:lpstr>
      <vt:lpstr>ДОКУМЕНТЫ КЛАССИФИЦИРУЮТСЯ:</vt:lpstr>
      <vt:lpstr>ДОКУМЕНТЫ КЛАССИФИЦИРУЮТСЯ:</vt:lpstr>
      <vt:lpstr>ДОКУМЕНТЫ КЛАССИФИЦИРУЮТСЯ:</vt:lpstr>
      <vt:lpstr>ДОКУМЕНТЫ КЛАССИФИЦИРУЮТСЯ:</vt:lpstr>
      <vt:lpstr>ДОКУМЕНТЫ КЛАССИФИЦИРУЮТСЯ:</vt:lpstr>
      <vt:lpstr>ДОКУМЕНТЫ КЛАССИФИЦИРУЮТСЯ: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ОЛЬГА-САША</dc:creator>
  <cp:lastModifiedBy>ОЛЬГА-САША</cp:lastModifiedBy>
  <cp:revision>33</cp:revision>
  <dcterms:created xsi:type="dcterms:W3CDTF">2011-10-12T13:42:51Z</dcterms:created>
  <dcterms:modified xsi:type="dcterms:W3CDTF">2011-11-09T18:01:55Z</dcterms:modified>
</cp:coreProperties>
</file>